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9"/>
  </p:notesMasterIdLst>
  <p:sldIdLst>
    <p:sldId id="257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1" r:id="rId12"/>
    <p:sldId id="280" r:id="rId13"/>
    <p:sldId id="258" r:id="rId14"/>
    <p:sldId id="259" r:id="rId15"/>
    <p:sldId id="260" r:id="rId16"/>
    <p:sldId id="261" r:id="rId17"/>
    <p:sldId id="262" r:id="rId18"/>
    <p:sldId id="263" r:id="rId19"/>
    <p:sldId id="265" r:id="rId20"/>
    <p:sldId id="266" r:id="rId21"/>
    <p:sldId id="269" r:id="rId22"/>
    <p:sldId id="270" r:id="rId23"/>
    <p:sldId id="272" r:id="rId24"/>
    <p:sldId id="273" r:id="rId25"/>
    <p:sldId id="275" r:id="rId26"/>
    <p:sldId id="276" r:id="rId27"/>
    <p:sldId id="278" r:id="rId28"/>
  </p:sldIdLst>
  <p:sldSz cx="32399288" cy="215995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7B33570-1CDB-6447-9977-CF84CAF9F4EB}">
          <p14:sldIdLst>
            <p14:sldId id="257"/>
            <p14:sldId id="281"/>
            <p14:sldId id="282"/>
            <p14:sldId id="283"/>
            <p14:sldId id="284"/>
            <p14:sldId id="285"/>
          </p14:sldIdLst>
        </p14:section>
        <p14:section name="Sample graphical abstracts" id="{A0320ED1-0EAE-494F-93C1-A3D1905B078B}">
          <p14:sldIdLst>
            <p14:sldId id="286"/>
            <p14:sldId id="287"/>
            <p14:sldId id="288"/>
            <p14:sldId id="289"/>
            <p14:sldId id="291"/>
          </p14:sldIdLst>
        </p14:section>
        <p14:section name="Official IDCM color palette and blue tones&#13;Official IDCM color palette and blue tones&#13;" id="{D17E0202-272C-7F40-8D57-4C8A4088EA84}">
          <p14:sldIdLst>
            <p14:sldId id="280"/>
          </p14:sldIdLst>
        </p14:section>
        <p14:section name="Colored icon library" id="{F4F391E6-6996-9B45-AA27-F4DDA8E87828}">
          <p14:sldIdLst>
            <p14:sldId id="258"/>
            <p14:sldId id="259"/>
            <p14:sldId id="260"/>
            <p14:sldId id="261"/>
            <p14:sldId id="262"/>
            <p14:sldId id="263"/>
            <p14:sldId id="265"/>
            <p14:sldId id="266"/>
            <p14:sldId id="269"/>
            <p14:sldId id="270"/>
            <p14:sldId id="272"/>
            <p14:sldId id="273"/>
            <p14:sldId id="275"/>
            <p14:sldId id="276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473" userDrawn="1">
          <p15:clr>
            <a:srgbClr val="A4A3A4"/>
          </p15:clr>
        </p15:guide>
        <p15:guide id="2" pos="102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694"/>
    <a:srgbClr val="F6F9FD"/>
    <a:srgbClr val="EBF0F5"/>
    <a:srgbClr val="D4DDEC"/>
    <a:srgbClr val="BBC7E0"/>
    <a:srgbClr val="A3B6D6"/>
    <a:srgbClr val="8BA2CB"/>
    <a:srgbClr val="7491C2"/>
    <a:srgbClr val="5F80B9"/>
    <a:srgbClr val="456D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77"/>
    <p:restoredTop sz="94658"/>
  </p:normalViewPr>
  <p:slideViewPr>
    <p:cSldViewPr snapToGrid="0">
      <p:cViewPr varScale="1">
        <p:scale>
          <a:sx n="38" d="100"/>
          <a:sy n="38" d="100"/>
        </p:scale>
        <p:origin x="1488" y="208"/>
      </p:cViewPr>
      <p:guideLst>
        <p:guide orient="horz" pos="1473"/>
        <p:guide pos="102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24BDCD-211B-1848-8765-A60D59B8B848}" type="datetimeFigureOut">
              <a:rPr lang="en-TR" smtClean="0"/>
              <a:t>16.01.2026</a:t>
            </a:fld>
            <a:endParaRPr lang="en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CCDE5-45D6-984E-86FD-76AA789EA855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044488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591867" rtl="0" eaLnBrk="1" latinLnBrk="0" hangingPunct="1">
      <a:defRPr sz="3401" kern="1200">
        <a:solidFill>
          <a:schemeClr val="tx1"/>
        </a:solidFill>
        <a:latin typeface="+mn-lt"/>
        <a:ea typeface="+mn-ea"/>
        <a:cs typeface="+mn-cs"/>
      </a:defRPr>
    </a:lvl1pPr>
    <a:lvl2pPr marL="1295933" algn="l" defTabSz="2591867" rtl="0" eaLnBrk="1" latinLnBrk="0" hangingPunct="1">
      <a:defRPr sz="3401" kern="1200">
        <a:solidFill>
          <a:schemeClr val="tx1"/>
        </a:solidFill>
        <a:latin typeface="+mn-lt"/>
        <a:ea typeface="+mn-ea"/>
        <a:cs typeface="+mn-cs"/>
      </a:defRPr>
    </a:lvl2pPr>
    <a:lvl3pPr marL="2591867" algn="l" defTabSz="2591867" rtl="0" eaLnBrk="1" latinLnBrk="0" hangingPunct="1">
      <a:defRPr sz="3401" kern="1200">
        <a:solidFill>
          <a:schemeClr val="tx1"/>
        </a:solidFill>
        <a:latin typeface="+mn-lt"/>
        <a:ea typeface="+mn-ea"/>
        <a:cs typeface="+mn-cs"/>
      </a:defRPr>
    </a:lvl3pPr>
    <a:lvl4pPr marL="3887800" algn="l" defTabSz="2591867" rtl="0" eaLnBrk="1" latinLnBrk="0" hangingPunct="1">
      <a:defRPr sz="3401" kern="1200">
        <a:solidFill>
          <a:schemeClr val="tx1"/>
        </a:solidFill>
        <a:latin typeface="+mn-lt"/>
        <a:ea typeface="+mn-ea"/>
        <a:cs typeface="+mn-cs"/>
      </a:defRPr>
    </a:lvl4pPr>
    <a:lvl5pPr marL="5183734" algn="l" defTabSz="2591867" rtl="0" eaLnBrk="1" latinLnBrk="0" hangingPunct="1">
      <a:defRPr sz="3401" kern="1200">
        <a:solidFill>
          <a:schemeClr val="tx1"/>
        </a:solidFill>
        <a:latin typeface="+mn-lt"/>
        <a:ea typeface="+mn-ea"/>
        <a:cs typeface="+mn-cs"/>
      </a:defRPr>
    </a:lvl5pPr>
    <a:lvl6pPr marL="6479667" algn="l" defTabSz="2591867" rtl="0" eaLnBrk="1" latinLnBrk="0" hangingPunct="1">
      <a:defRPr sz="3401" kern="1200">
        <a:solidFill>
          <a:schemeClr val="tx1"/>
        </a:solidFill>
        <a:latin typeface="+mn-lt"/>
        <a:ea typeface="+mn-ea"/>
        <a:cs typeface="+mn-cs"/>
      </a:defRPr>
    </a:lvl6pPr>
    <a:lvl7pPr marL="7775600" algn="l" defTabSz="2591867" rtl="0" eaLnBrk="1" latinLnBrk="0" hangingPunct="1">
      <a:defRPr sz="3401" kern="1200">
        <a:solidFill>
          <a:schemeClr val="tx1"/>
        </a:solidFill>
        <a:latin typeface="+mn-lt"/>
        <a:ea typeface="+mn-ea"/>
        <a:cs typeface="+mn-cs"/>
      </a:defRPr>
    </a:lvl7pPr>
    <a:lvl8pPr marL="9071534" algn="l" defTabSz="2591867" rtl="0" eaLnBrk="1" latinLnBrk="0" hangingPunct="1">
      <a:defRPr sz="3401" kern="1200">
        <a:solidFill>
          <a:schemeClr val="tx1"/>
        </a:solidFill>
        <a:latin typeface="+mn-lt"/>
        <a:ea typeface="+mn-ea"/>
        <a:cs typeface="+mn-cs"/>
      </a:defRPr>
    </a:lvl8pPr>
    <a:lvl9pPr marL="10367467" algn="l" defTabSz="2591867" rtl="0" eaLnBrk="1" latinLnBrk="0" hangingPunct="1">
      <a:defRPr sz="34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3534924"/>
            <a:ext cx="27539395" cy="7519835"/>
          </a:xfrm>
          <a:prstGeom prst="rect">
            <a:avLst/>
          </a:prstGeom>
        </p:spPr>
        <p:txBody>
          <a:bodyPr anchor="b"/>
          <a:lstStyle>
            <a:lvl1pPr algn="ctr">
              <a:defRPr sz="188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11344752"/>
            <a:ext cx="24299466" cy="5214884"/>
          </a:xfrm>
        </p:spPr>
        <p:txBody>
          <a:bodyPr/>
          <a:lstStyle>
            <a:lvl1pPr marL="0" indent="0" algn="ctr">
              <a:buNone/>
              <a:defRPr sz="7559"/>
            </a:lvl1pPr>
            <a:lvl2pPr marL="1439951" indent="0" algn="ctr">
              <a:buNone/>
              <a:defRPr sz="6299"/>
            </a:lvl2pPr>
            <a:lvl3pPr marL="2879903" indent="0" algn="ctr">
              <a:buNone/>
              <a:defRPr sz="5669"/>
            </a:lvl3pPr>
            <a:lvl4pPr marL="4319854" indent="0" algn="ctr">
              <a:buNone/>
              <a:defRPr sz="5039"/>
            </a:lvl4pPr>
            <a:lvl5pPr marL="5759806" indent="0" algn="ctr">
              <a:buNone/>
              <a:defRPr sz="5039"/>
            </a:lvl5pPr>
            <a:lvl6pPr marL="7199757" indent="0" algn="ctr">
              <a:buNone/>
              <a:defRPr sz="5039"/>
            </a:lvl6pPr>
            <a:lvl7pPr marL="8639708" indent="0" algn="ctr">
              <a:buNone/>
              <a:defRPr sz="5039"/>
            </a:lvl7pPr>
            <a:lvl8pPr marL="10079660" indent="0" algn="ctr">
              <a:buNone/>
              <a:defRPr sz="5039"/>
            </a:lvl8pPr>
            <a:lvl9pPr marL="11519611" indent="0" algn="ctr">
              <a:buNone/>
              <a:defRPr sz="503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27451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6D6EFD2A-C631-F444-82A4-6B4574FA88F1}" type="datetimeFigureOut">
              <a:rPr lang="en-TR" smtClean="0"/>
              <a:t>16.01.2026</a:t>
            </a:fld>
            <a:endParaRPr lang="en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732264" y="20019564"/>
            <a:ext cx="10934760" cy="1149975"/>
          </a:xfrm>
          <a:prstGeom prst="rect">
            <a:avLst/>
          </a:prstGeom>
        </p:spPr>
        <p:txBody>
          <a:bodyPr/>
          <a:lstStyle/>
          <a:p>
            <a:endParaRPr lang="en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81997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D4E31B25-B25E-7F48-8C85-4737DF27C2F9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6937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451" y="1149979"/>
            <a:ext cx="27944386" cy="417491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27451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6D6EFD2A-C631-F444-82A4-6B4574FA88F1}" type="datetimeFigureOut">
              <a:rPr lang="en-TR" smtClean="0"/>
              <a:t>16.01.2026</a:t>
            </a:fld>
            <a:endParaRPr lang="en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732264" y="20019564"/>
            <a:ext cx="10934760" cy="1149975"/>
          </a:xfrm>
          <a:prstGeom prst="rect">
            <a:avLst/>
          </a:prstGeom>
        </p:spPr>
        <p:txBody>
          <a:bodyPr/>
          <a:lstStyle/>
          <a:p>
            <a:endParaRPr lang="en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81997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D4E31B25-B25E-7F48-8C85-4737DF27C2F9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4193840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1149975"/>
            <a:ext cx="6986096" cy="1830459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1149975"/>
            <a:ext cx="20553298" cy="18304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27451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6D6EFD2A-C631-F444-82A4-6B4574FA88F1}" type="datetimeFigureOut">
              <a:rPr lang="en-TR" smtClean="0"/>
              <a:t>16.01.2026</a:t>
            </a:fld>
            <a:endParaRPr lang="en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732264" y="20019564"/>
            <a:ext cx="10934760" cy="1149975"/>
          </a:xfrm>
          <a:prstGeom prst="rect">
            <a:avLst/>
          </a:prstGeom>
        </p:spPr>
        <p:txBody>
          <a:bodyPr/>
          <a:lstStyle/>
          <a:p>
            <a:endParaRPr lang="en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81997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D4E31B25-B25E-7F48-8C85-4737DF27C2F9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510175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451" y="1149979"/>
            <a:ext cx="27944386" cy="417491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27451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6D6EFD2A-C631-F444-82A4-6B4574FA88F1}" type="datetimeFigureOut">
              <a:rPr lang="en-TR" smtClean="0"/>
              <a:t>16.01.2026</a:t>
            </a:fld>
            <a:endParaRPr lang="en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732264" y="20019564"/>
            <a:ext cx="10934760" cy="1149975"/>
          </a:xfrm>
          <a:prstGeom prst="rect">
            <a:avLst/>
          </a:prstGeom>
        </p:spPr>
        <p:txBody>
          <a:bodyPr/>
          <a:lstStyle/>
          <a:p>
            <a:endParaRPr lang="en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81997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D4E31B25-B25E-7F48-8C85-4737DF27C2F9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001087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5384888"/>
            <a:ext cx="27944386" cy="8984801"/>
          </a:xfrm>
          <a:prstGeom prst="rect">
            <a:avLst/>
          </a:prstGeom>
        </p:spPr>
        <p:txBody>
          <a:bodyPr anchor="b"/>
          <a:lstStyle>
            <a:lvl1pPr>
              <a:defRPr sz="188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14454688"/>
            <a:ext cx="27944386" cy="4724895"/>
          </a:xfrm>
        </p:spPr>
        <p:txBody>
          <a:bodyPr/>
          <a:lstStyle>
            <a:lvl1pPr marL="0" indent="0">
              <a:buNone/>
              <a:defRPr sz="7559">
                <a:solidFill>
                  <a:schemeClr val="tx1">
                    <a:tint val="82000"/>
                  </a:schemeClr>
                </a:solidFill>
              </a:defRPr>
            </a:lvl1pPr>
            <a:lvl2pPr marL="1439951" indent="0">
              <a:buNone/>
              <a:defRPr sz="6299">
                <a:solidFill>
                  <a:schemeClr val="tx1">
                    <a:tint val="82000"/>
                  </a:schemeClr>
                </a:solidFill>
              </a:defRPr>
            </a:lvl2pPr>
            <a:lvl3pPr marL="2879903" indent="0">
              <a:buNone/>
              <a:defRPr sz="5669">
                <a:solidFill>
                  <a:schemeClr val="tx1">
                    <a:tint val="82000"/>
                  </a:schemeClr>
                </a:solidFill>
              </a:defRPr>
            </a:lvl3pPr>
            <a:lvl4pPr marL="4319854" indent="0">
              <a:buNone/>
              <a:defRPr sz="5039">
                <a:solidFill>
                  <a:schemeClr val="tx1">
                    <a:tint val="82000"/>
                  </a:schemeClr>
                </a:solidFill>
              </a:defRPr>
            </a:lvl4pPr>
            <a:lvl5pPr marL="5759806" indent="0">
              <a:buNone/>
              <a:defRPr sz="5039">
                <a:solidFill>
                  <a:schemeClr val="tx1">
                    <a:tint val="82000"/>
                  </a:schemeClr>
                </a:solidFill>
              </a:defRPr>
            </a:lvl5pPr>
            <a:lvl6pPr marL="7199757" indent="0">
              <a:buNone/>
              <a:defRPr sz="5039">
                <a:solidFill>
                  <a:schemeClr val="tx1">
                    <a:tint val="82000"/>
                  </a:schemeClr>
                </a:solidFill>
              </a:defRPr>
            </a:lvl6pPr>
            <a:lvl7pPr marL="8639708" indent="0">
              <a:buNone/>
              <a:defRPr sz="5039">
                <a:solidFill>
                  <a:schemeClr val="tx1">
                    <a:tint val="82000"/>
                  </a:schemeClr>
                </a:solidFill>
              </a:defRPr>
            </a:lvl7pPr>
            <a:lvl8pPr marL="10079660" indent="0">
              <a:buNone/>
              <a:defRPr sz="5039">
                <a:solidFill>
                  <a:schemeClr val="tx1">
                    <a:tint val="82000"/>
                  </a:schemeClr>
                </a:solidFill>
              </a:defRPr>
            </a:lvl8pPr>
            <a:lvl9pPr marL="11519611" indent="0">
              <a:buNone/>
              <a:defRPr sz="5039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27451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6D6EFD2A-C631-F444-82A4-6B4574FA88F1}" type="datetimeFigureOut">
              <a:rPr lang="en-TR" smtClean="0"/>
              <a:t>16.01.2026</a:t>
            </a:fld>
            <a:endParaRPr lang="en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732264" y="20019564"/>
            <a:ext cx="10934760" cy="1149975"/>
          </a:xfrm>
          <a:prstGeom prst="rect">
            <a:avLst/>
          </a:prstGeom>
        </p:spPr>
        <p:txBody>
          <a:bodyPr/>
          <a:lstStyle/>
          <a:p>
            <a:endParaRPr lang="en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81997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D4E31B25-B25E-7F48-8C85-4737DF27C2F9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4061700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451" y="1149979"/>
            <a:ext cx="27944386" cy="417491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5749874"/>
            <a:ext cx="13769697" cy="13704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5749874"/>
            <a:ext cx="13769697" cy="13704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227451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6D6EFD2A-C631-F444-82A4-6B4574FA88F1}" type="datetimeFigureOut">
              <a:rPr lang="en-TR" smtClean="0"/>
              <a:t>16.01.2026</a:t>
            </a:fld>
            <a:endParaRPr lang="en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732264" y="20019564"/>
            <a:ext cx="10934760" cy="1149975"/>
          </a:xfrm>
          <a:prstGeom prst="rect">
            <a:avLst/>
          </a:prstGeom>
        </p:spPr>
        <p:txBody>
          <a:bodyPr/>
          <a:lstStyle/>
          <a:p>
            <a:endParaRPr lang="en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2881997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D4E31B25-B25E-7F48-8C85-4737DF27C2F9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602530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1149979"/>
            <a:ext cx="27944386" cy="417491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5294885"/>
            <a:ext cx="13706415" cy="2594941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39951" indent="0">
              <a:buNone/>
              <a:defRPr sz="6299" b="1"/>
            </a:lvl2pPr>
            <a:lvl3pPr marL="2879903" indent="0">
              <a:buNone/>
              <a:defRPr sz="5669" b="1"/>
            </a:lvl3pPr>
            <a:lvl4pPr marL="4319854" indent="0">
              <a:buNone/>
              <a:defRPr sz="5039" b="1"/>
            </a:lvl4pPr>
            <a:lvl5pPr marL="5759806" indent="0">
              <a:buNone/>
              <a:defRPr sz="5039" b="1"/>
            </a:lvl5pPr>
            <a:lvl6pPr marL="7199757" indent="0">
              <a:buNone/>
              <a:defRPr sz="5039" b="1"/>
            </a:lvl6pPr>
            <a:lvl7pPr marL="8639708" indent="0">
              <a:buNone/>
              <a:defRPr sz="5039" b="1"/>
            </a:lvl7pPr>
            <a:lvl8pPr marL="10079660" indent="0">
              <a:buNone/>
              <a:defRPr sz="5039" b="1"/>
            </a:lvl8pPr>
            <a:lvl9pPr marL="11519611" indent="0">
              <a:buNone/>
              <a:defRPr sz="503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7889827"/>
            <a:ext cx="13706415" cy="116047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5294885"/>
            <a:ext cx="13773917" cy="2594941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39951" indent="0">
              <a:buNone/>
              <a:defRPr sz="6299" b="1"/>
            </a:lvl2pPr>
            <a:lvl3pPr marL="2879903" indent="0">
              <a:buNone/>
              <a:defRPr sz="5669" b="1"/>
            </a:lvl3pPr>
            <a:lvl4pPr marL="4319854" indent="0">
              <a:buNone/>
              <a:defRPr sz="5039" b="1"/>
            </a:lvl4pPr>
            <a:lvl5pPr marL="5759806" indent="0">
              <a:buNone/>
              <a:defRPr sz="5039" b="1"/>
            </a:lvl5pPr>
            <a:lvl6pPr marL="7199757" indent="0">
              <a:buNone/>
              <a:defRPr sz="5039" b="1"/>
            </a:lvl6pPr>
            <a:lvl7pPr marL="8639708" indent="0">
              <a:buNone/>
              <a:defRPr sz="5039" b="1"/>
            </a:lvl7pPr>
            <a:lvl8pPr marL="10079660" indent="0">
              <a:buNone/>
              <a:defRPr sz="5039" b="1"/>
            </a:lvl8pPr>
            <a:lvl9pPr marL="11519611" indent="0">
              <a:buNone/>
              <a:defRPr sz="503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7889827"/>
            <a:ext cx="13773917" cy="116047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227451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6D6EFD2A-C631-F444-82A4-6B4574FA88F1}" type="datetimeFigureOut">
              <a:rPr lang="en-TR" smtClean="0"/>
              <a:t>16.01.2026</a:t>
            </a:fld>
            <a:endParaRPr lang="en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0732264" y="20019564"/>
            <a:ext cx="10934760" cy="1149975"/>
          </a:xfrm>
          <a:prstGeom prst="rect">
            <a:avLst/>
          </a:prstGeom>
        </p:spPr>
        <p:txBody>
          <a:bodyPr/>
          <a:lstStyle/>
          <a:p>
            <a:endParaRPr lang="en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22881997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D4E31B25-B25E-7F48-8C85-4737DF27C2F9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956251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451" y="1149979"/>
            <a:ext cx="27944386" cy="417491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227451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6D6EFD2A-C631-F444-82A4-6B4574FA88F1}" type="datetimeFigureOut">
              <a:rPr lang="en-TR" smtClean="0"/>
              <a:t>16.01.2026</a:t>
            </a:fld>
            <a:endParaRPr lang="en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732264" y="20019564"/>
            <a:ext cx="10934760" cy="1149975"/>
          </a:xfrm>
          <a:prstGeom prst="rect">
            <a:avLst/>
          </a:prstGeom>
        </p:spPr>
        <p:txBody>
          <a:bodyPr/>
          <a:lstStyle/>
          <a:p>
            <a:endParaRPr lang="en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2881997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D4E31B25-B25E-7F48-8C85-4737DF27C2F9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044424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2878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1439968"/>
            <a:ext cx="10449614" cy="5039889"/>
          </a:xfrm>
          <a:prstGeom prst="rect">
            <a:avLst/>
          </a:prstGeom>
        </p:spPr>
        <p:txBody>
          <a:bodyPr anchor="b"/>
          <a:lstStyle>
            <a:lvl1pPr>
              <a:defRPr sz="1007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3109937"/>
            <a:ext cx="16402140" cy="15349662"/>
          </a:xfrm>
        </p:spPr>
        <p:txBody>
          <a:bodyPr/>
          <a:lstStyle>
            <a:lvl1pPr>
              <a:defRPr sz="10078"/>
            </a:lvl1pPr>
            <a:lvl2pPr>
              <a:defRPr sz="8819"/>
            </a:lvl2pPr>
            <a:lvl3pPr>
              <a:defRPr sz="7559"/>
            </a:lvl3pPr>
            <a:lvl4pPr>
              <a:defRPr sz="6299"/>
            </a:lvl4pPr>
            <a:lvl5pPr>
              <a:defRPr sz="6299"/>
            </a:lvl5pPr>
            <a:lvl6pPr>
              <a:defRPr sz="6299"/>
            </a:lvl6pPr>
            <a:lvl7pPr>
              <a:defRPr sz="6299"/>
            </a:lvl7pPr>
            <a:lvl8pPr>
              <a:defRPr sz="6299"/>
            </a:lvl8pPr>
            <a:lvl9pPr>
              <a:defRPr sz="62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6479857"/>
            <a:ext cx="10449614" cy="12004738"/>
          </a:xfrm>
        </p:spPr>
        <p:txBody>
          <a:bodyPr/>
          <a:lstStyle>
            <a:lvl1pPr marL="0" indent="0">
              <a:buNone/>
              <a:defRPr sz="5039"/>
            </a:lvl1pPr>
            <a:lvl2pPr marL="1439951" indent="0">
              <a:buNone/>
              <a:defRPr sz="4409"/>
            </a:lvl2pPr>
            <a:lvl3pPr marL="2879903" indent="0">
              <a:buNone/>
              <a:defRPr sz="3779"/>
            </a:lvl3pPr>
            <a:lvl4pPr marL="4319854" indent="0">
              <a:buNone/>
              <a:defRPr sz="3150"/>
            </a:lvl4pPr>
            <a:lvl5pPr marL="5759806" indent="0">
              <a:buNone/>
              <a:defRPr sz="3150"/>
            </a:lvl5pPr>
            <a:lvl6pPr marL="7199757" indent="0">
              <a:buNone/>
              <a:defRPr sz="3150"/>
            </a:lvl6pPr>
            <a:lvl7pPr marL="8639708" indent="0">
              <a:buNone/>
              <a:defRPr sz="3150"/>
            </a:lvl7pPr>
            <a:lvl8pPr marL="10079660" indent="0">
              <a:buNone/>
              <a:defRPr sz="3150"/>
            </a:lvl8pPr>
            <a:lvl9pPr marL="11519611" indent="0">
              <a:buNone/>
              <a:defRPr sz="31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227451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6D6EFD2A-C631-F444-82A4-6B4574FA88F1}" type="datetimeFigureOut">
              <a:rPr lang="en-TR" smtClean="0"/>
              <a:t>16.01.2026</a:t>
            </a:fld>
            <a:endParaRPr lang="en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732264" y="20019564"/>
            <a:ext cx="10934760" cy="1149975"/>
          </a:xfrm>
          <a:prstGeom prst="rect">
            <a:avLst/>
          </a:prstGeom>
        </p:spPr>
        <p:txBody>
          <a:bodyPr/>
          <a:lstStyle/>
          <a:p>
            <a:endParaRPr lang="en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2881997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D4E31B25-B25E-7F48-8C85-4737DF27C2F9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518976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1439968"/>
            <a:ext cx="10449614" cy="5039889"/>
          </a:xfrm>
          <a:prstGeom prst="rect">
            <a:avLst/>
          </a:prstGeom>
        </p:spPr>
        <p:txBody>
          <a:bodyPr anchor="b"/>
          <a:lstStyle>
            <a:lvl1pPr>
              <a:defRPr sz="1007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3109937"/>
            <a:ext cx="16402140" cy="15349662"/>
          </a:xfrm>
        </p:spPr>
        <p:txBody>
          <a:bodyPr anchor="t"/>
          <a:lstStyle>
            <a:lvl1pPr marL="0" indent="0">
              <a:buNone/>
              <a:defRPr sz="10078"/>
            </a:lvl1pPr>
            <a:lvl2pPr marL="1439951" indent="0">
              <a:buNone/>
              <a:defRPr sz="8819"/>
            </a:lvl2pPr>
            <a:lvl3pPr marL="2879903" indent="0">
              <a:buNone/>
              <a:defRPr sz="7559"/>
            </a:lvl3pPr>
            <a:lvl4pPr marL="4319854" indent="0">
              <a:buNone/>
              <a:defRPr sz="6299"/>
            </a:lvl4pPr>
            <a:lvl5pPr marL="5759806" indent="0">
              <a:buNone/>
              <a:defRPr sz="6299"/>
            </a:lvl5pPr>
            <a:lvl6pPr marL="7199757" indent="0">
              <a:buNone/>
              <a:defRPr sz="6299"/>
            </a:lvl6pPr>
            <a:lvl7pPr marL="8639708" indent="0">
              <a:buNone/>
              <a:defRPr sz="6299"/>
            </a:lvl7pPr>
            <a:lvl8pPr marL="10079660" indent="0">
              <a:buNone/>
              <a:defRPr sz="6299"/>
            </a:lvl8pPr>
            <a:lvl9pPr marL="11519611" indent="0">
              <a:buNone/>
              <a:defRPr sz="629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6479857"/>
            <a:ext cx="10449614" cy="12004738"/>
          </a:xfrm>
        </p:spPr>
        <p:txBody>
          <a:bodyPr/>
          <a:lstStyle>
            <a:lvl1pPr marL="0" indent="0">
              <a:buNone/>
              <a:defRPr sz="5039"/>
            </a:lvl1pPr>
            <a:lvl2pPr marL="1439951" indent="0">
              <a:buNone/>
              <a:defRPr sz="4409"/>
            </a:lvl2pPr>
            <a:lvl3pPr marL="2879903" indent="0">
              <a:buNone/>
              <a:defRPr sz="3779"/>
            </a:lvl3pPr>
            <a:lvl4pPr marL="4319854" indent="0">
              <a:buNone/>
              <a:defRPr sz="3150"/>
            </a:lvl4pPr>
            <a:lvl5pPr marL="5759806" indent="0">
              <a:buNone/>
              <a:defRPr sz="3150"/>
            </a:lvl5pPr>
            <a:lvl6pPr marL="7199757" indent="0">
              <a:buNone/>
              <a:defRPr sz="3150"/>
            </a:lvl6pPr>
            <a:lvl7pPr marL="8639708" indent="0">
              <a:buNone/>
              <a:defRPr sz="3150"/>
            </a:lvl7pPr>
            <a:lvl8pPr marL="10079660" indent="0">
              <a:buNone/>
              <a:defRPr sz="3150"/>
            </a:lvl8pPr>
            <a:lvl9pPr marL="11519611" indent="0">
              <a:buNone/>
              <a:defRPr sz="31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227451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6D6EFD2A-C631-F444-82A4-6B4574FA88F1}" type="datetimeFigureOut">
              <a:rPr lang="en-TR" smtClean="0"/>
              <a:t>16.01.2026</a:t>
            </a:fld>
            <a:endParaRPr lang="en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732264" y="20019564"/>
            <a:ext cx="10934760" cy="1149975"/>
          </a:xfrm>
          <a:prstGeom prst="rect">
            <a:avLst/>
          </a:prstGeom>
        </p:spPr>
        <p:txBody>
          <a:bodyPr/>
          <a:lstStyle/>
          <a:p>
            <a:endParaRPr lang="en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2881997" y="20019564"/>
            <a:ext cx="7289840" cy="1149975"/>
          </a:xfrm>
          <a:prstGeom prst="rect">
            <a:avLst/>
          </a:prstGeom>
        </p:spPr>
        <p:txBody>
          <a:bodyPr/>
          <a:lstStyle/>
          <a:p>
            <a:fld id="{D4E31B25-B25E-7F48-8C85-4737DF27C2F9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537646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ADDFFD9-825D-0D71-1189-0C43A3F5EEAC}"/>
              </a:ext>
            </a:extLst>
          </p:cNvPr>
          <p:cNvSpPr/>
          <p:nvPr userDrawn="1"/>
        </p:nvSpPr>
        <p:spPr>
          <a:xfrm>
            <a:off x="30731853" y="20143693"/>
            <a:ext cx="1667435" cy="14558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5749874"/>
            <a:ext cx="27944386" cy="1370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82025" y="20426523"/>
            <a:ext cx="958382" cy="9040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7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C48702-E445-134E-B960-6F692773524F}" type="slidenum">
              <a:rPr lang="en-US" sz="4000" b="1" i="0" smtClean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pPr/>
              <a:t>‹#›</a:t>
            </a:fld>
            <a:endParaRPr lang="en-TR" dirty="0"/>
          </a:p>
        </p:txBody>
      </p:sp>
    </p:spTree>
    <p:extLst>
      <p:ext uri="{BB962C8B-B14F-4D97-AF65-F5344CB8AC3E}">
        <p14:creationId xmlns:p14="http://schemas.microsoft.com/office/powerpoint/2010/main" val="2911089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879903" rtl="0" eaLnBrk="1" latinLnBrk="0" hangingPunct="1">
        <a:lnSpc>
          <a:spcPct val="90000"/>
        </a:lnSpc>
        <a:spcBef>
          <a:spcPct val="0"/>
        </a:spcBef>
        <a:buNone/>
        <a:defRPr sz="138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9976" indent="-719976" algn="l" defTabSz="2879903" rtl="0" eaLnBrk="1" latinLnBrk="0" hangingPunct="1">
        <a:lnSpc>
          <a:spcPct val="90000"/>
        </a:lnSpc>
        <a:spcBef>
          <a:spcPts val="3150"/>
        </a:spcBef>
        <a:buFont typeface="Arial" panose="020B0604020202020204" pitchFamily="34" charset="0"/>
        <a:buChar char="•"/>
        <a:defRPr sz="8819" kern="1200">
          <a:solidFill>
            <a:schemeClr val="tx1"/>
          </a:solidFill>
          <a:latin typeface="+mn-lt"/>
          <a:ea typeface="+mn-ea"/>
          <a:cs typeface="+mn-cs"/>
        </a:defRPr>
      </a:lvl1pPr>
      <a:lvl2pPr marL="2159927" indent="-719976" algn="l" defTabSz="2879903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599879" indent="-719976" algn="l" defTabSz="2879903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6299" kern="1200">
          <a:solidFill>
            <a:schemeClr val="tx1"/>
          </a:solidFill>
          <a:latin typeface="+mn-lt"/>
          <a:ea typeface="+mn-ea"/>
          <a:cs typeface="+mn-cs"/>
        </a:defRPr>
      </a:lvl3pPr>
      <a:lvl4pPr marL="5039830" indent="-719976" algn="l" defTabSz="2879903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6479781" indent="-719976" algn="l" defTabSz="2879903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919733" indent="-719976" algn="l" defTabSz="2879903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9359684" indent="-719976" algn="l" defTabSz="2879903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799636" indent="-719976" algn="l" defTabSz="2879903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2239587" indent="-719976" algn="l" defTabSz="2879903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79903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1pPr>
      <a:lvl2pPr marL="1439951" algn="l" defTabSz="2879903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879903" algn="l" defTabSz="2879903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3pPr>
      <a:lvl4pPr marL="4319854" algn="l" defTabSz="2879903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5759806" algn="l" defTabSz="2879903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199757" algn="l" defTabSz="2879903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8639708" algn="l" defTabSz="2879903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079660" algn="l" defTabSz="2879903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1519611" algn="l" defTabSz="2879903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image" Target="../media/image9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png"/><Relationship Id="rId15" Type="http://schemas.openxmlformats.org/officeDocument/2006/relationships/image" Target="../media/image21.png"/><Relationship Id="rId10" Type="http://schemas.openxmlformats.org/officeDocument/2006/relationships/image" Target="../media/image3.png"/><Relationship Id="rId19" Type="http://schemas.openxmlformats.org/officeDocument/2006/relationships/image" Target="../media/image25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image" Target="../media/image26.png"/><Relationship Id="rId16" Type="http://schemas.openxmlformats.org/officeDocument/2006/relationships/image" Target="../media/image40.pn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19" Type="http://schemas.openxmlformats.org/officeDocument/2006/relationships/image" Target="../media/image43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18" Type="http://schemas.openxmlformats.org/officeDocument/2006/relationships/image" Target="../media/image61.png"/><Relationship Id="rId26" Type="http://schemas.openxmlformats.org/officeDocument/2006/relationships/image" Target="../media/image69.png"/><Relationship Id="rId3" Type="http://schemas.openxmlformats.org/officeDocument/2006/relationships/image" Target="../media/image46.png"/><Relationship Id="rId21" Type="http://schemas.openxmlformats.org/officeDocument/2006/relationships/image" Target="../media/image64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5" Type="http://schemas.openxmlformats.org/officeDocument/2006/relationships/image" Target="../media/image68.png"/><Relationship Id="rId2" Type="http://schemas.openxmlformats.org/officeDocument/2006/relationships/image" Target="../media/image45.png"/><Relationship Id="rId16" Type="http://schemas.openxmlformats.org/officeDocument/2006/relationships/image" Target="../media/image59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24" Type="http://schemas.openxmlformats.org/officeDocument/2006/relationships/image" Target="../media/image67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23" Type="http://schemas.openxmlformats.org/officeDocument/2006/relationships/image" Target="../media/image66.png"/><Relationship Id="rId28" Type="http://schemas.openxmlformats.org/officeDocument/2006/relationships/image" Target="../media/image71.png"/><Relationship Id="rId10" Type="http://schemas.openxmlformats.org/officeDocument/2006/relationships/image" Target="../media/image53.png"/><Relationship Id="rId19" Type="http://schemas.openxmlformats.org/officeDocument/2006/relationships/image" Target="../media/image62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Relationship Id="rId22" Type="http://schemas.openxmlformats.org/officeDocument/2006/relationships/image" Target="../media/image65.png"/><Relationship Id="rId27" Type="http://schemas.openxmlformats.org/officeDocument/2006/relationships/image" Target="../media/image7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18" Type="http://schemas.openxmlformats.org/officeDocument/2006/relationships/image" Target="../media/image8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17" Type="http://schemas.openxmlformats.org/officeDocument/2006/relationships/image" Target="../media/image87.png"/><Relationship Id="rId2" Type="http://schemas.openxmlformats.org/officeDocument/2006/relationships/image" Target="../media/image72.png"/><Relationship Id="rId16" Type="http://schemas.openxmlformats.org/officeDocument/2006/relationships/image" Target="../media/image86.png"/><Relationship Id="rId20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5" Type="http://schemas.openxmlformats.org/officeDocument/2006/relationships/image" Target="../media/image85.png"/><Relationship Id="rId10" Type="http://schemas.openxmlformats.org/officeDocument/2006/relationships/image" Target="../media/image80.png"/><Relationship Id="rId19" Type="http://schemas.openxmlformats.org/officeDocument/2006/relationships/image" Target="../media/image89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Relationship Id="rId14" Type="http://schemas.openxmlformats.org/officeDocument/2006/relationships/image" Target="../media/image8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102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12" Type="http://schemas.openxmlformats.org/officeDocument/2006/relationships/image" Target="../media/image101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5" Type="http://schemas.openxmlformats.org/officeDocument/2006/relationships/image" Target="../media/image94.png"/><Relationship Id="rId10" Type="http://schemas.openxmlformats.org/officeDocument/2006/relationships/image" Target="../media/image99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4.png"/><Relationship Id="rId18" Type="http://schemas.openxmlformats.org/officeDocument/2006/relationships/image" Target="../media/image119.png"/><Relationship Id="rId26" Type="http://schemas.openxmlformats.org/officeDocument/2006/relationships/image" Target="../media/image127.png"/><Relationship Id="rId3" Type="http://schemas.openxmlformats.org/officeDocument/2006/relationships/image" Target="../media/image104.png"/><Relationship Id="rId21" Type="http://schemas.openxmlformats.org/officeDocument/2006/relationships/image" Target="../media/image122.png"/><Relationship Id="rId7" Type="http://schemas.openxmlformats.org/officeDocument/2006/relationships/image" Target="../media/image108.png"/><Relationship Id="rId12" Type="http://schemas.openxmlformats.org/officeDocument/2006/relationships/image" Target="../media/image113.png"/><Relationship Id="rId17" Type="http://schemas.openxmlformats.org/officeDocument/2006/relationships/image" Target="../media/image118.png"/><Relationship Id="rId25" Type="http://schemas.openxmlformats.org/officeDocument/2006/relationships/image" Target="../media/image126.png"/><Relationship Id="rId2" Type="http://schemas.openxmlformats.org/officeDocument/2006/relationships/image" Target="../media/image103.png"/><Relationship Id="rId16" Type="http://schemas.openxmlformats.org/officeDocument/2006/relationships/image" Target="../media/image117.png"/><Relationship Id="rId20" Type="http://schemas.openxmlformats.org/officeDocument/2006/relationships/image" Target="../media/image121.png"/><Relationship Id="rId29" Type="http://schemas.openxmlformats.org/officeDocument/2006/relationships/image" Target="../media/image1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png"/><Relationship Id="rId11" Type="http://schemas.openxmlformats.org/officeDocument/2006/relationships/image" Target="../media/image112.png"/><Relationship Id="rId24" Type="http://schemas.openxmlformats.org/officeDocument/2006/relationships/image" Target="../media/image125.png"/><Relationship Id="rId5" Type="http://schemas.openxmlformats.org/officeDocument/2006/relationships/image" Target="../media/image106.png"/><Relationship Id="rId15" Type="http://schemas.openxmlformats.org/officeDocument/2006/relationships/image" Target="../media/image116.png"/><Relationship Id="rId23" Type="http://schemas.openxmlformats.org/officeDocument/2006/relationships/image" Target="../media/image124.png"/><Relationship Id="rId28" Type="http://schemas.openxmlformats.org/officeDocument/2006/relationships/image" Target="../media/image129.png"/><Relationship Id="rId10" Type="http://schemas.openxmlformats.org/officeDocument/2006/relationships/image" Target="../media/image111.png"/><Relationship Id="rId19" Type="http://schemas.openxmlformats.org/officeDocument/2006/relationships/image" Target="../media/image120.png"/><Relationship Id="rId4" Type="http://schemas.openxmlformats.org/officeDocument/2006/relationships/image" Target="../media/image105.png"/><Relationship Id="rId9" Type="http://schemas.openxmlformats.org/officeDocument/2006/relationships/image" Target="../media/image110.png"/><Relationship Id="rId14" Type="http://schemas.openxmlformats.org/officeDocument/2006/relationships/image" Target="../media/image115.png"/><Relationship Id="rId22" Type="http://schemas.openxmlformats.org/officeDocument/2006/relationships/image" Target="../media/image123.png"/><Relationship Id="rId27" Type="http://schemas.openxmlformats.org/officeDocument/2006/relationships/image" Target="../media/image12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13" Type="http://schemas.openxmlformats.org/officeDocument/2006/relationships/image" Target="../media/image142.png"/><Relationship Id="rId18" Type="http://schemas.openxmlformats.org/officeDocument/2006/relationships/image" Target="../media/image147.png"/><Relationship Id="rId26" Type="http://schemas.openxmlformats.org/officeDocument/2006/relationships/image" Target="../media/image155.png"/><Relationship Id="rId3" Type="http://schemas.openxmlformats.org/officeDocument/2006/relationships/image" Target="../media/image132.png"/><Relationship Id="rId21" Type="http://schemas.openxmlformats.org/officeDocument/2006/relationships/image" Target="../media/image150.png"/><Relationship Id="rId7" Type="http://schemas.openxmlformats.org/officeDocument/2006/relationships/image" Target="../media/image136.png"/><Relationship Id="rId12" Type="http://schemas.openxmlformats.org/officeDocument/2006/relationships/image" Target="../media/image141.png"/><Relationship Id="rId17" Type="http://schemas.openxmlformats.org/officeDocument/2006/relationships/image" Target="../media/image146.png"/><Relationship Id="rId25" Type="http://schemas.openxmlformats.org/officeDocument/2006/relationships/image" Target="../media/image154.png"/><Relationship Id="rId2" Type="http://schemas.openxmlformats.org/officeDocument/2006/relationships/image" Target="../media/image131.png"/><Relationship Id="rId16" Type="http://schemas.openxmlformats.org/officeDocument/2006/relationships/image" Target="../media/image145.png"/><Relationship Id="rId20" Type="http://schemas.openxmlformats.org/officeDocument/2006/relationships/image" Target="../media/image149.png"/><Relationship Id="rId29" Type="http://schemas.openxmlformats.org/officeDocument/2006/relationships/image" Target="../media/image1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png"/><Relationship Id="rId11" Type="http://schemas.openxmlformats.org/officeDocument/2006/relationships/image" Target="../media/image140.png"/><Relationship Id="rId24" Type="http://schemas.openxmlformats.org/officeDocument/2006/relationships/image" Target="../media/image153.png"/><Relationship Id="rId5" Type="http://schemas.openxmlformats.org/officeDocument/2006/relationships/image" Target="../media/image134.png"/><Relationship Id="rId15" Type="http://schemas.openxmlformats.org/officeDocument/2006/relationships/image" Target="../media/image144.png"/><Relationship Id="rId23" Type="http://schemas.openxmlformats.org/officeDocument/2006/relationships/image" Target="../media/image152.png"/><Relationship Id="rId28" Type="http://schemas.openxmlformats.org/officeDocument/2006/relationships/image" Target="../media/image157.png"/><Relationship Id="rId10" Type="http://schemas.openxmlformats.org/officeDocument/2006/relationships/image" Target="../media/image139.png"/><Relationship Id="rId19" Type="http://schemas.openxmlformats.org/officeDocument/2006/relationships/image" Target="../media/image148.png"/><Relationship Id="rId4" Type="http://schemas.openxmlformats.org/officeDocument/2006/relationships/image" Target="../media/image133.png"/><Relationship Id="rId9" Type="http://schemas.openxmlformats.org/officeDocument/2006/relationships/image" Target="../media/image138.png"/><Relationship Id="rId14" Type="http://schemas.openxmlformats.org/officeDocument/2006/relationships/image" Target="../media/image143.png"/><Relationship Id="rId22" Type="http://schemas.openxmlformats.org/officeDocument/2006/relationships/image" Target="../media/image151.png"/><Relationship Id="rId27" Type="http://schemas.openxmlformats.org/officeDocument/2006/relationships/image" Target="../media/image15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13" Type="http://schemas.openxmlformats.org/officeDocument/2006/relationships/image" Target="../media/image170.png"/><Relationship Id="rId18" Type="http://schemas.openxmlformats.org/officeDocument/2006/relationships/image" Target="../media/image175.png"/><Relationship Id="rId3" Type="http://schemas.openxmlformats.org/officeDocument/2006/relationships/image" Target="../media/image160.png"/><Relationship Id="rId7" Type="http://schemas.openxmlformats.org/officeDocument/2006/relationships/image" Target="../media/image164.png"/><Relationship Id="rId12" Type="http://schemas.openxmlformats.org/officeDocument/2006/relationships/image" Target="../media/image169.png"/><Relationship Id="rId17" Type="http://schemas.openxmlformats.org/officeDocument/2006/relationships/image" Target="../media/image174.png"/><Relationship Id="rId2" Type="http://schemas.openxmlformats.org/officeDocument/2006/relationships/image" Target="../media/image159.png"/><Relationship Id="rId16" Type="http://schemas.openxmlformats.org/officeDocument/2006/relationships/image" Target="../media/image1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3.png"/><Relationship Id="rId11" Type="http://schemas.openxmlformats.org/officeDocument/2006/relationships/image" Target="../media/image168.png"/><Relationship Id="rId5" Type="http://schemas.openxmlformats.org/officeDocument/2006/relationships/image" Target="../media/image162.png"/><Relationship Id="rId15" Type="http://schemas.openxmlformats.org/officeDocument/2006/relationships/image" Target="../media/image172.png"/><Relationship Id="rId10" Type="http://schemas.openxmlformats.org/officeDocument/2006/relationships/image" Target="../media/image167.png"/><Relationship Id="rId19" Type="http://schemas.openxmlformats.org/officeDocument/2006/relationships/image" Target="../media/image176.png"/><Relationship Id="rId4" Type="http://schemas.openxmlformats.org/officeDocument/2006/relationships/image" Target="../media/image161.png"/><Relationship Id="rId9" Type="http://schemas.openxmlformats.org/officeDocument/2006/relationships/image" Target="../media/image166.png"/><Relationship Id="rId14" Type="http://schemas.openxmlformats.org/officeDocument/2006/relationships/image" Target="../media/image17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png"/><Relationship Id="rId13" Type="http://schemas.openxmlformats.org/officeDocument/2006/relationships/image" Target="../media/image188.png"/><Relationship Id="rId18" Type="http://schemas.openxmlformats.org/officeDocument/2006/relationships/image" Target="../media/image193.png"/><Relationship Id="rId3" Type="http://schemas.openxmlformats.org/officeDocument/2006/relationships/image" Target="../media/image178.png"/><Relationship Id="rId21" Type="http://schemas.openxmlformats.org/officeDocument/2006/relationships/image" Target="../media/image196.png"/><Relationship Id="rId7" Type="http://schemas.openxmlformats.org/officeDocument/2006/relationships/image" Target="../media/image182.png"/><Relationship Id="rId12" Type="http://schemas.openxmlformats.org/officeDocument/2006/relationships/image" Target="../media/image187.png"/><Relationship Id="rId17" Type="http://schemas.openxmlformats.org/officeDocument/2006/relationships/image" Target="../media/image192.png"/><Relationship Id="rId25" Type="http://schemas.openxmlformats.org/officeDocument/2006/relationships/image" Target="../media/image200.png"/><Relationship Id="rId2" Type="http://schemas.openxmlformats.org/officeDocument/2006/relationships/image" Target="../media/image177.png"/><Relationship Id="rId16" Type="http://schemas.openxmlformats.org/officeDocument/2006/relationships/image" Target="../media/image191.png"/><Relationship Id="rId20" Type="http://schemas.openxmlformats.org/officeDocument/2006/relationships/image" Target="../media/image1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1.png"/><Relationship Id="rId11" Type="http://schemas.openxmlformats.org/officeDocument/2006/relationships/image" Target="../media/image186.png"/><Relationship Id="rId24" Type="http://schemas.openxmlformats.org/officeDocument/2006/relationships/image" Target="../media/image199.png"/><Relationship Id="rId5" Type="http://schemas.openxmlformats.org/officeDocument/2006/relationships/image" Target="../media/image180.png"/><Relationship Id="rId15" Type="http://schemas.openxmlformats.org/officeDocument/2006/relationships/image" Target="../media/image190.png"/><Relationship Id="rId23" Type="http://schemas.openxmlformats.org/officeDocument/2006/relationships/image" Target="../media/image198.png"/><Relationship Id="rId10" Type="http://schemas.openxmlformats.org/officeDocument/2006/relationships/image" Target="../media/image185.png"/><Relationship Id="rId19" Type="http://schemas.openxmlformats.org/officeDocument/2006/relationships/image" Target="../media/image194.png"/><Relationship Id="rId4" Type="http://schemas.openxmlformats.org/officeDocument/2006/relationships/image" Target="../media/image179.png"/><Relationship Id="rId9" Type="http://schemas.openxmlformats.org/officeDocument/2006/relationships/image" Target="../media/image184.png"/><Relationship Id="rId14" Type="http://schemas.openxmlformats.org/officeDocument/2006/relationships/image" Target="../media/image189.png"/><Relationship Id="rId22" Type="http://schemas.openxmlformats.org/officeDocument/2006/relationships/image" Target="../media/image19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7.png"/><Relationship Id="rId13" Type="http://schemas.openxmlformats.org/officeDocument/2006/relationships/image" Target="../media/image212.png"/><Relationship Id="rId18" Type="http://schemas.openxmlformats.org/officeDocument/2006/relationships/image" Target="../media/image217.png"/><Relationship Id="rId3" Type="http://schemas.openxmlformats.org/officeDocument/2006/relationships/image" Target="../media/image202.png"/><Relationship Id="rId7" Type="http://schemas.openxmlformats.org/officeDocument/2006/relationships/image" Target="../media/image206.png"/><Relationship Id="rId12" Type="http://schemas.openxmlformats.org/officeDocument/2006/relationships/image" Target="../media/image211.png"/><Relationship Id="rId17" Type="http://schemas.openxmlformats.org/officeDocument/2006/relationships/image" Target="../media/image216.png"/><Relationship Id="rId2" Type="http://schemas.openxmlformats.org/officeDocument/2006/relationships/image" Target="../media/image201.png"/><Relationship Id="rId16" Type="http://schemas.openxmlformats.org/officeDocument/2006/relationships/image" Target="../media/image2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5.png"/><Relationship Id="rId11" Type="http://schemas.openxmlformats.org/officeDocument/2006/relationships/image" Target="../media/image210.png"/><Relationship Id="rId5" Type="http://schemas.openxmlformats.org/officeDocument/2006/relationships/image" Target="../media/image204.png"/><Relationship Id="rId15" Type="http://schemas.openxmlformats.org/officeDocument/2006/relationships/image" Target="../media/image214.png"/><Relationship Id="rId10" Type="http://schemas.openxmlformats.org/officeDocument/2006/relationships/image" Target="../media/image209.png"/><Relationship Id="rId19" Type="http://schemas.openxmlformats.org/officeDocument/2006/relationships/image" Target="../media/image218.png"/><Relationship Id="rId4" Type="http://schemas.openxmlformats.org/officeDocument/2006/relationships/image" Target="../media/image203.png"/><Relationship Id="rId9" Type="http://schemas.openxmlformats.org/officeDocument/2006/relationships/image" Target="../media/image208.png"/><Relationship Id="rId14" Type="http://schemas.openxmlformats.org/officeDocument/2006/relationships/image" Target="../media/image213.pn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0.png"/><Relationship Id="rId18" Type="http://schemas.openxmlformats.org/officeDocument/2006/relationships/image" Target="../media/image235.png"/><Relationship Id="rId26" Type="http://schemas.openxmlformats.org/officeDocument/2006/relationships/image" Target="../media/image243.png"/><Relationship Id="rId3" Type="http://schemas.openxmlformats.org/officeDocument/2006/relationships/image" Target="../media/image220.png"/><Relationship Id="rId21" Type="http://schemas.openxmlformats.org/officeDocument/2006/relationships/image" Target="../media/image238.png"/><Relationship Id="rId7" Type="http://schemas.openxmlformats.org/officeDocument/2006/relationships/image" Target="../media/image224.png"/><Relationship Id="rId12" Type="http://schemas.openxmlformats.org/officeDocument/2006/relationships/image" Target="../media/image229.png"/><Relationship Id="rId17" Type="http://schemas.openxmlformats.org/officeDocument/2006/relationships/image" Target="../media/image234.png"/><Relationship Id="rId25" Type="http://schemas.openxmlformats.org/officeDocument/2006/relationships/image" Target="../media/image242.png"/><Relationship Id="rId33" Type="http://schemas.openxmlformats.org/officeDocument/2006/relationships/image" Target="../media/image250.png"/><Relationship Id="rId2" Type="http://schemas.openxmlformats.org/officeDocument/2006/relationships/image" Target="../media/image219.png"/><Relationship Id="rId16" Type="http://schemas.openxmlformats.org/officeDocument/2006/relationships/image" Target="../media/image233.png"/><Relationship Id="rId20" Type="http://schemas.openxmlformats.org/officeDocument/2006/relationships/image" Target="../media/image237.png"/><Relationship Id="rId29" Type="http://schemas.openxmlformats.org/officeDocument/2006/relationships/image" Target="../media/image2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3.png"/><Relationship Id="rId11" Type="http://schemas.openxmlformats.org/officeDocument/2006/relationships/image" Target="../media/image228.png"/><Relationship Id="rId24" Type="http://schemas.openxmlformats.org/officeDocument/2006/relationships/image" Target="../media/image241.png"/><Relationship Id="rId32" Type="http://schemas.openxmlformats.org/officeDocument/2006/relationships/image" Target="../media/image249.png"/><Relationship Id="rId5" Type="http://schemas.openxmlformats.org/officeDocument/2006/relationships/image" Target="../media/image222.png"/><Relationship Id="rId15" Type="http://schemas.openxmlformats.org/officeDocument/2006/relationships/image" Target="../media/image232.png"/><Relationship Id="rId23" Type="http://schemas.openxmlformats.org/officeDocument/2006/relationships/image" Target="../media/image240.png"/><Relationship Id="rId28" Type="http://schemas.openxmlformats.org/officeDocument/2006/relationships/image" Target="../media/image245.png"/><Relationship Id="rId10" Type="http://schemas.openxmlformats.org/officeDocument/2006/relationships/image" Target="../media/image227.png"/><Relationship Id="rId19" Type="http://schemas.openxmlformats.org/officeDocument/2006/relationships/image" Target="../media/image236.png"/><Relationship Id="rId31" Type="http://schemas.openxmlformats.org/officeDocument/2006/relationships/image" Target="../media/image248.png"/><Relationship Id="rId4" Type="http://schemas.openxmlformats.org/officeDocument/2006/relationships/image" Target="../media/image221.png"/><Relationship Id="rId9" Type="http://schemas.openxmlformats.org/officeDocument/2006/relationships/image" Target="../media/image226.png"/><Relationship Id="rId14" Type="http://schemas.openxmlformats.org/officeDocument/2006/relationships/image" Target="../media/image231.png"/><Relationship Id="rId22" Type="http://schemas.openxmlformats.org/officeDocument/2006/relationships/image" Target="../media/image239.png"/><Relationship Id="rId27" Type="http://schemas.openxmlformats.org/officeDocument/2006/relationships/image" Target="../media/image244.png"/><Relationship Id="rId30" Type="http://schemas.openxmlformats.org/officeDocument/2006/relationships/image" Target="../media/image247.png"/><Relationship Id="rId8" Type="http://schemas.openxmlformats.org/officeDocument/2006/relationships/image" Target="../media/image22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7.png"/><Relationship Id="rId13" Type="http://schemas.openxmlformats.org/officeDocument/2006/relationships/image" Target="../media/image262.png"/><Relationship Id="rId3" Type="http://schemas.openxmlformats.org/officeDocument/2006/relationships/image" Target="../media/image252.png"/><Relationship Id="rId7" Type="http://schemas.openxmlformats.org/officeDocument/2006/relationships/image" Target="../media/image256.png"/><Relationship Id="rId12" Type="http://schemas.openxmlformats.org/officeDocument/2006/relationships/image" Target="../media/image261.png"/><Relationship Id="rId17" Type="http://schemas.openxmlformats.org/officeDocument/2006/relationships/image" Target="../media/image266.png"/><Relationship Id="rId2" Type="http://schemas.openxmlformats.org/officeDocument/2006/relationships/image" Target="../media/image251.png"/><Relationship Id="rId16" Type="http://schemas.openxmlformats.org/officeDocument/2006/relationships/image" Target="../media/image2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5.png"/><Relationship Id="rId11" Type="http://schemas.openxmlformats.org/officeDocument/2006/relationships/image" Target="../media/image260.png"/><Relationship Id="rId5" Type="http://schemas.openxmlformats.org/officeDocument/2006/relationships/image" Target="../media/image254.png"/><Relationship Id="rId15" Type="http://schemas.openxmlformats.org/officeDocument/2006/relationships/image" Target="../media/image264.png"/><Relationship Id="rId10" Type="http://schemas.openxmlformats.org/officeDocument/2006/relationships/image" Target="../media/image259.png"/><Relationship Id="rId4" Type="http://schemas.openxmlformats.org/officeDocument/2006/relationships/image" Target="../media/image253.png"/><Relationship Id="rId9" Type="http://schemas.openxmlformats.org/officeDocument/2006/relationships/image" Target="../media/image258.png"/><Relationship Id="rId14" Type="http://schemas.openxmlformats.org/officeDocument/2006/relationships/image" Target="../media/image263.png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8.png"/><Relationship Id="rId18" Type="http://schemas.openxmlformats.org/officeDocument/2006/relationships/image" Target="../media/image283.png"/><Relationship Id="rId26" Type="http://schemas.openxmlformats.org/officeDocument/2006/relationships/image" Target="../media/image291.png"/><Relationship Id="rId21" Type="http://schemas.openxmlformats.org/officeDocument/2006/relationships/image" Target="../media/image286.png"/><Relationship Id="rId34" Type="http://schemas.openxmlformats.org/officeDocument/2006/relationships/image" Target="../media/image299.png"/><Relationship Id="rId7" Type="http://schemas.openxmlformats.org/officeDocument/2006/relationships/image" Target="../media/image272.png"/><Relationship Id="rId12" Type="http://schemas.openxmlformats.org/officeDocument/2006/relationships/image" Target="../media/image277.png"/><Relationship Id="rId17" Type="http://schemas.openxmlformats.org/officeDocument/2006/relationships/image" Target="../media/image282.png"/><Relationship Id="rId25" Type="http://schemas.openxmlformats.org/officeDocument/2006/relationships/image" Target="../media/image290.png"/><Relationship Id="rId33" Type="http://schemas.openxmlformats.org/officeDocument/2006/relationships/image" Target="../media/image298.png"/><Relationship Id="rId38" Type="http://schemas.openxmlformats.org/officeDocument/2006/relationships/image" Target="../media/image303.png"/><Relationship Id="rId2" Type="http://schemas.openxmlformats.org/officeDocument/2006/relationships/image" Target="../media/image267.png"/><Relationship Id="rId16" Type="http://schemas.openxmlformats.org/officeDocument/2006/relationships/image" Target="../media/image281.png"/><Relationship Id="rId20" Type="http://schemas.openxmlformats.org/officeDocument/2006/relationships/image" Target="../media/image285.png"/><Relationship Id="rId29" Type="http://schemas.openxmlformats.org/officeDocument/2006/relationships/image" Target="../media/image2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1.png"/><Relationship Id="rId11" Type="http://schemas.openxmlformats.org/officeDocument/2006/relationships/image" Target="../media/image276.png"/><Relationship Id="rId24" Type="http://schemas.openxmlformats.org/officeDocument/2006/relationships/image" Target="../media/image289.png"/><Relationship Id="rId32" Type="http://schemas.openxmlformats.org/officeDocument/2006/relationships/image" Target="../media/image297.png"/><Relationship Id="rId37" Type="http://schemas.openxmlformats.org/officeDocument/2006/relationships/image" Target="../media/image302.png"/><Relationship Id="rId5" Type="http://schemas.openxmlformats.org/officeDocument/2006/relationships/image" Target="../media/image270.png"/><Relationship Id="rId15" Type="http://schemas.openxmlformats.org/officeDocument/2006/relationships/image" Target="../media/image280.png"/><Relationship Id="rId23" Type="http://schemas.openxmlformats.org/officeDocument/2006/relationships/image" Target="../media/image288.png"/><Relationship Id="rId28" Type="http://schemas.openxmlformats.org/officeDocument/2006/relationships/image" Target="../media/image293.png"/><Relationship Id="rId36" Type="http://schemas.openxmlformats.org/officeDocument/2006/relationships/image" Target="../media/image301.png"/><Relationship Id="rId10" Type="http://schemas.openxmlformats.org/officeDocument/2006/relationships/image" Target="../media/image275.png"/><Relationship Id="rId19" Type="http://schemas.openxmlformats.org/officeDocument/2006/relationships/image" Target="../media/image284.png"/><Relationship Id="rId31" Type="http://schemas.openxmlformats.org/officeDocument/2006/relationships/image" Target="../media/image296.png"/><Relationship Id="rId4" Type="http://schemas.openxmlformats.org/officeDocument/2006/relationships/image" Target="../media/image269.png"/><Relationship Id="rId9" Type="http://schemas.openxmlformats.org/officeDocument/2006/relationships/image" Target="../media/image274.png"/><Relationship Id="rId14" Type="http://schemas.openxmlformats.org/officeDocument/2006/relationships/image" Target="../media/image279.png"/><Relationship Id="rId22" Type="http://schemas.openxmlformats.org/officeDocument/2006/relationships/image" Target="../media/image287.png"/><Relationship Id="rId27" Type="http://schemas.openxmlformats.org/officeDocument/2006/relationships/image" Target="../media/image292.png"/><Relationship Id="rId30" Type="http://schemas.openxmlformats.org/officeDocument/2006/relationships/image" Target="../media/image295.png"/><Relationship Id="rId35" Type="http://schemas.openxmlformats.org/officeDocument/2006/relationships/image" Target="../media/image300.png"/><Relationship Id="rId8" Type="http://schemas.openxmlformats.org/officeDocument/2006/relationships/image" Target="../media/image273.png"/><Relationship Id="rId3" Type="http://schemas.openxmlformats.org/officeDocument/2006/relationships/image" Target="../media/image26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0.png"/><Relationship Id="rId13" Type="http://schemas.openxmlformats.org/officeDocument/2006/relationships/image" Target="../media/image315.png"/><Relationship Id="rId3" Type="http://schemas.openxmlformats.org/officeDocument/2006/relationships/image" Target="../media/image305.png"/><Relationship Id="rId7" Type="http://schemas.openxmlformats.org/officeDocument/2006/relationships/image" Target="../media/image309.png"/><Relationship Id="rId12" Type="http://schemas.openxmlformats.org/officeDocument/2006/relationships/image" Target="../media/image314.png"/><Relationship Id="rId17" Type="http://schemas.openxmlformats.org/officeDocument/2006/relationships/image" Target="../media/image319.png"/><Relationship Id="rId2" Type="http://schemas.openxmlformats.org/officeDocument/2006/relationships/image" Target="../media/image304.png"/><Relationship Id="rId16" Type="http://schemas.openxmlformats.org/officeDocument/2006/relationships/image" Target="../media/image3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8.png"/><Relationship Id="rId11" Type="http://schemas.openxmlformats.org/officeDocument/2006/relationships/image" Target="../media/image313.png"/><Relationship Id="rId5" Type="http://schemas.openxmlformats.org/officeDocument/2006/relationships/image" Target="../media/image307.png"/><Relationship Id="rId15" Type="http://schemas.openxmlformats.org/officeDocument/2006/relationships/image" Target="../media/image317.png"/><Relationship Id="rId10" Type="http://schemas.openxmlformats.org/officeDocument/2006/relationships/image" Target="../media/image312.png"/><Relationship Id="rId4" Type="http://schemas.openxmlformats.org/officeDocument/2006/relationships/image" Target="../media/image306.png"/><Relationship Id="rId9" Type="http://schemas.openxmlformats.org/officeDocument/2006/relationships/image" Target="../media/image311.png"/><Relationship Id="rId14" Type="http://schemas.openxmlformats.org/officeDocument/2006/relationships/image" Target="../media/image31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6.png"/><Relationship Id="rId13" Type="http://schemas.openxmlformats.org/officeDocument/2006/relationships/image" Target="../media/image331.png"/><Relationship Id="rId18" Type="http://schemas.openxmlformats.org/officeDocument/2006/relationships/image" Target="../media/image336.png"/><Relationship Id="rId3" Type="http://schemas.openxmlformats.org/officeDocument/2006/relationships/image" Target="../media/image321.png"/><Relationship Id="rId21" Type="http://schemas.openxmlformats.org/officeDocument/2006/relationships/image" Target="../media/image339.png"/><Relationship Id="rId7" Type="http://schemas.openxmlformats.org/officeDocument/2006/relationships/image" Target="../media/image325.png"/><Relationship Id="rId12" Type="http://schemas.openxmlformats.org/officeDocument/2006/relationships/image" Target="../media/image330.png"/><Relationship Id="rId17" Type="http://schemas.openxmlformats.org/officeDocument/2006/relationships/image" Target="../media/image335.png"/><Relationship Id="rId2" Type="http://schemas.openxmlformats.org/officeDocument/2006/relationships/image" Target="../media/image320.png"/><Relationship Id="rId16" Type="http://schemas.openxmlformats.org/officeDocument/2006/relationships/image" Target="../media/image334.png"/><Relationship Id="rId20" Type="http://schemas.openxmlformats.org/officeDocument/2006/relationships/image" Target="../media/image3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4.png"/><Relationship Id="rId11" Type="http://schemas.openxmlformats.org/officeDocument/2006/relationships/image" Target="../media/image329.png"/><Relationship Id="rId5" Type="http://schemas.openxmlformats.org/officeDocument/2006/relationships/image" Target="../media/image323.png"/><Relationship Id="rId15" Type="http://schemas.openxmlformats.org/officeDocument/2006/relationships/image" Target="../media/image333.png"/><Relationship Id="rId10" Type="http://schemas.openxmlformats.org/officeDocument/2006/relationships/image" Target="../media/image328.png"/><Relationship Id="rId19" Type="http://schemas.openxmlformats.org/officeDocument/2006/relationships/image" Target="../media/image337.png"/><Relationship Id="rId4" Type="http://schemas.openxmlformats.org/officeDocument/2006/relationships/image" Target="../media/image322.png"/><Relationship Id="rId9" Type="http://schemas.openxmlformats.org/officeDocument/2006/relationships/image" Target="../media/image327.png"/><Relationship Id="rId14" Type="http://schemas.openxmlformats.org/officeDocument/2006/relationships/image" Target="../media/image332.png"/><Relationship Id="rId22" Type="http://schemas.openxmlformats.org/officeDocument/2006/relationships/image" Target="../media/image34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EF5C925-BB92-A7A6-DF8D-14C83697F784}"/>
              </a:ext>
            </a:extLst>
          </p:cNvPr>
          <p:cNvSpPr txBox="1"/>
          <p:nvPr/>
        </p:nvSpPr>
        <p:spPr>
          <a:xfrm>
            <a:off x="3973554" y="12133478"/>
            <a:ext cx="25172945" cy="135421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en-US" sz="8200" b="1" dirty="0">
                <a:solidFill>
                  <a:srgbClr val="1D46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Graphical Abstract Preparation Guide for Authors</a:t>
            </a:r>
            <a:endParaRPr lang="en-TR" sz="8200" b="1" dirty="0">
              <a:solidFill>
                <a:srgbClr val="1D46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81FE034-7364-9B88-75A0-FA85072EB771}"/>
              </a:ext>
            </a:extLst>
          </p:cNvPr>
          <p:cNvSpPr/>
          <p:nvPr/>
        </p:nvSpPr>
        <p:spPr>
          <a:xfrm>
            <a:off x="0" y="1"/>
            <a:ext cx="32399288" cy="7752522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pic>
        <p:nvPicPr>
          <p:cNvPr id="25" name="Picture 24" descr="A white letter on a black background&#10;&#10;AI-generated content may be incorrect.">
            <a:extLst>
              <a:ext uri="{FF2B5EF4-FFF2-40B4-BE49-F238E27FC236}">
                <a16:creationId xmlns:a16="http://schemas.microsoft.com/office/drawing/2014/main" id="{C6785F34-8CBF-9F2E-27B0-634AB00BD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9573" y="2667864"/>
            <a:ext cx="14020141" cy="270830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72F24A5-8B7B-E98C-2366-4F7526711617}"/>
              </a:ext>
            </a:extLst>
          </p:cNvPr>
          <p:cNvSpPr txBox="1"/>
          <p:nvPr/>
        </p:nvSpPr>
        <p:spPr>
          <a:xfrm>
            <a:off x="4183855" y="16416938"/>
            <a:ext cx="2403157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rgbClr val="1D4694"/>
                </a:solidFill>
              </a:rPr>
              <a:t>This PowerPoint design library is provided to help authors create clear, </a:t>
            </a:r>
          </a:p>
          <a:p>
            <a:r>
              <a:rPr lang="en-US" sz="4800" dirty="0">
                <a:solidFill>
                  <a:srgbClr val="1D4694"/>
                </a:solidFill>
              </a:rPr>
              <a:t>visually consistent, and scientifically accurate graphical abstracts for IDCM publications.</a:t>
            </a:r>
            <a:endParaRPr lang="en-TR" sz="4800" dirty="0">
              <a:solidFill>
                <a:srgbClr val="1D4694"/>
              </a:solidFill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B4CFD79-100A-7AEA-6C8F-25B1629303E4}"/>
              </a:ext>
            </a:extLst>
          </p:cNvPr>
          <p:cNvCxnSpPr/>
          <p:nvPr/>
        </p:nvCxnSpPr>
        <p:spPr>
          <a:xfrm>
            <a:off x="4183855" y="18566296"/>
            <a:ext cx="23407171" cy="0"/>
          </a:xfrm>
          <a:prstGeom prst="line">
            <a:avLst/>
          </a:prstGeom>
          <a:ln w="539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640E1C-1AFB-53D0-B51F-12BEC7C60AF6}"/>
              </a:ext>
            </a:extLst>
          </p:cNvPr>
          <p:cNvSpPr txBox="1"/>
          <p:nvPr/>
        </p:nvSpPr>
        <p:spPr>
          <a:xfrm>
            <a:off x="6299644" y="17921449"/>
            <a:ext cx="16197942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1D4694"/>
              </a:buClr>
              <a:buSzPct val="150000"/>
            </a:pPr>
            <a:r>
              <a:rPr lang="en-US" sz="3600" dirty="0">
                <a:solidFill>
                  <a:srgbClr val="1D4694"/>
                </a:solidFill>
              </a:rPr>
              <a:t>Sample graphical abstract from published articles</a:t>
            </a:r>
          </a:p>
        </p:txBody>
      </p:sp>
      <p:pic>
        <p:nvPicPr>
          <p:cNvPr id="5" name="Picture 4" descr="A diagram of a disease&#10;&#10;AI-generated content may be incorrect.">
            <a:extLst>
              <a:ext uri="{FF2B5EF4-FFF2-40B4-BE49-F238E27FC236}">
                <a16:creationId xmlns:a16="http://schemas.microsoft.com/office/drawing/2014/main" id="{55D02673-808B-A0E3-4FD9-F8D2FCF03D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9644" y="4330888"/>
            <a:ext cx="19800000" cy="1293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7837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155141-B3FB-20FD-FFDC-44B887A78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78644E-A064-BDD1-912D-E308845EFE39}"/>
              </a:ext>
            </a:extLst>
          </p:cNvPr>
          <p:cNvSpPr txBox="1"/>
          <p:nvPr/>
        </p:nvSpPr>
        <p:spPr>
          <a:xfrm>
            <a:off x="6299644" y="17921449"/>
            <a:ext cx="16197942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1D4694"/>
              </a:buClr>
              <a:buSzPct val="150000"/>
            </a:pPr>
            <a:r>
              <a:rPr lang="en-US" sz="3600" dirty="0">
                <a:solidFill>
                  <a:srgbClr val="1D4694"/>
                </a:solidFill>
              </a:rPr>
              <a:t>Sample graphical abstract from published articles</a:t>
            </a:r>
          </a:p>
        </p:txBody>
      </p:sp>
      <p:pic>
        <p:nvPicPr>
          <p:cNvPr id="4" name="Picture 3" descr="A screenshot of a medical information&#10;&#10;AI-generated content may be incorrect.">
            <a:extLst>
              <a:ext uri="{FF2B5EF4-FFF2-40B4-BE49-F238E27FC236}">
                <a16:creationId xmlns:a16="http://schemas.microsoft.com/office/drawing/2014/main" id="{F65F5CBA-4D68-4912-6414-F67A4649E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9644" y="4495944"/>
            <a:ext cx="19812000" cy="1260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752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ED813B8-1C9B-1523-EB85-B5C27A4DAE5B}"/>
              </a:ext>
            </a:extLst>
          </p:cNvPr>
          <p:cNvSpPr>
            <a:spLocks/>
          </p:cNvSpPr>
          <p:nvPr/>
        </p:nvSpPr>
        <p:spPr>
          <a:xfrm>
            <a:off x="2117553" y="4293141"/>
            <a:ext cx="2160000" cy="2160000"/>
          </a:xfrm>
          <a:prstGeom prst="rect">
            <a:avLst/>
          </a:prstGeom>
          <a:solidFill>
            <a:srgbClr val="1D46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0002A2-C579-FCC7-BACD-996AF19FAFAE}"/>
              </a:ext>
            </a:extLst>
          </p:cNvPr>
          <p:cNvSpPr>
            <a:spLocks/>
          </p:cNvSpPr>
          <p:nvPr/>
        </p:nvSpPr>
        <p:spPr>
          <a:xfrm>
            <a:off x="4973397" y="4299715"/>
            <a:ext cx="2160000" cy="2160000"/>
          </a:xfrm>
          <a:prstGeom prst="rect">
            <a:avLst/>
          </a:prstGeom>
          <a:solidFill>
            <a:srgbClr val="C225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94F106-8C4C-D147-A08B-1B5BB55E691C}"/>
              </a:ext>
            </a:extLst>
          </p:cNvPr>
          <p:cNvSpPr>
            <a:spLocks/>
          </p:cNvSpPr>
          <p:nvPr/>
        </p:nvSpPr>
        <p:spPr>
          <a:xfrm>
            <a:off x="7829241" y="4299715"/>
            <a:ext cx="2160000" cy="2160000"/>
          </a:xfrm>
          <a:prstGeom prst="rect">
            <a:avLst/>
          </a:prstGeom>
          <a:solidFill>
            <a:srgbClr val="E961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A7545F-BB3A-B5EC-0D51-9EEB0D3ADB65}"/>
              </a:ext>
            </a:extLst>
          </p:cNvPr>
          <p:cNvSpPr>
            <a:spLocks/>
          </p:cNvSpPr>
          <p:nvPr/>
        </p:nvSpPr>
        <p:spPr>
          <a:xfrm>
            <a:off x="10597183" y="4306289"/>
            <a:ext cx="2160000" cy="2160000"/>
          </a:xfrm>
          <a:prstGeom prst="rect">
            <a:avLst/>
          </a:prstGeom>
          <a:solidFill>
            <a:srgbClr val="47BD9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160F50-3A50-4182-9A7F-90091B2EC548}"/>
              </a:ext>
            </a:extLst>
          </p:cNvPr>
          <p:cNvSpPr>
            <a:spLocks/>
          </p:cNvSpPr>
          <p:nvPr/>
        </p:nvSpPr>
        <p:spPr>
          <a:xfrm>
            <a:off x="13453027" y="4312863"/>
            <a:ext cx="2160000" cy="2160000"/>
          </a:xfrm>
          <a:prstGeom prst="rect">
            <a:avLst/>
          </a:prstGeom>
          <a:solidFill>
            <a:srgbClr val="5845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D55589F-D615-3339-0E7F-F17838C5B3DD}"/>
              </a:ext>
            </a:extLst>
          </p:cNvPr>
          <p:cNvSpPr>
            <a:spLocks/>
          </p:cNvSpPr>
          <p:nvPr/>
        </p:nvSpPr>
        <p:spPr>
          <a:xfrm>
            <a:off x="16308871" y="4312863"/>
            <a:ext cx="2160000" cy="2160000"/>
          </a:xfrm>
          <a:prstGeom prst="rect">
            <a:avLst/>
          </a:prstGeom>
          <a:solidFill>
            <a:srgbClr val="7787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DD3C24D-7B09-0C0E-3C39-63E9DE10A06D}"/>
              </a:ext>
            </a:extLst>
          </p:cNvPr>
          <p:cNvSpPr>
            <a:spLocks/>
          </p:cNvSpPr>
          <p:nvPr/>
        </p:nvSpPr>
        <p:spPr>
          <a:xfrm>
            <a:off x="19287750" y="4293141"/>
            <a:ext cx="2160000" cy="2160000"/>
          </a:xfrm>
          <a:prstGeom prst="rect">
            <a:avLst/>
          </a:prstGeom>
          <a:solidFill>
            <a:srgbClr val="F2C8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3A203FA-E857-F918-6027-79312637F39B}"/>
              </a:ext>
            </a:extLst>
          </p:cNvPr>
          <p:cNvSpPr>
            <a:spLocks/>
          </p:cNvSpPr>
          <p:nvPr/>
        </p:nvSpPr>
        <p:spPr>
          <a:xfrm>
            <a:off x="2117553" y="10799762"/>
            <a:ext cx="2160000" cy="2160000"/>
          </a:xfrm>
          <a:prstGeom prst="rect">
            <a:avLst/>
          </a:prstGeom>
          <a:solidFill>
            <a:srgbClr val="1D46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5D1274F-F1F5-5A89-EDAF-8C82CC96CD77}"/>
              </a:ext>
            </a:extLst>
          </p:cNvPr>
          <p:cNvSpPr>
            <a:spLocks/>
          </p:cNvSpPr>
          <p:nvPr/>
        </p:nvSpPr>
        <p:spPr>
          <a:xfrm>
            <a:off x="4423854" y="10799762"/>
            <a:ext cx="2160000" cy="2160000"/>
          </a:xfrm>
          <a:prstGeom prst="rect">
            <a:avLst/>
          </a:prstGeom>
          <a:solidFill>
            <a:srgbClr val="325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C19A6A-2409-9CC8-26EB-0494F6FF6792}"/>
              </a:ext>
            </a:extLst>
          </p:cNvPr>
          <p:cNvSpPr>
            <a:spLocks/>
          </p:cNvSpPr>
          <p:nvPr/>
        </p:nvSpPr>
        <p:spPr>
          <a:xfrm>
            <a:off x="6730155" y="10799762"/>
            <a:ext cx="2160000" cy="2160000"/>
          </a:xfrm>
          <a:prstGeom prst="rect">
            <a:avLst/>
          </a:prstGeom>
          <a:solidFill>
            <a:srgbClr val="456DA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614F68C-33E9-5290-FFFE-B257FFA3D2C8}"/>
              </a:ext>
            </a:extLst>
          </p:cNvPr>
          <p:cNvSpPr>
            <a:spLocks/>
          </p:cNvSpPr>
          <p:nvPr/>
        </p:nvSpPr>
        <p:spPr>
          <a:xfrm>
            <a:off x="9036456" y="10799762"/>
            <a:ext cx="2160000" cy="2160000"/>
          </a:xfrm>
          <a:prstGeom prst="rect">
            <a:avLst/>
          </a:prstGeom>
          <a:solidFill>
            <a:srgbClr val="5F80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0E4A7DE-CDFA-A755-F0E0-0B7194031BB0}"/>
              </a:ext>
            </a:extLst>
          </p:cNvPr>
          <p:cNvSpPr>
            <a:spLocks/>
          </p:cNvSpPr>
          <p:nvPr/>
        </p:nvSpPr>
        <p:spPr>
          <a:xfrm>
            <a:off x="11342757" y="10799762"/>
            <a:ext cx="2160000" cy="2160000"/>
          </a:xfrm>
          <a:prstGeom prst="rect">
            <a:avLst/>
          </a:prstGeom>
          <a:solidFill>
            <a:srgbClr val="7491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48D8DF1-FB4E-28E2-243B-CC1F5D73159C}"/>
              </a:ext>
            </a:extLst>
          </p:cNvPr>
          <p:cNvSpPr>
            <a:spLocks/>
          </p:cNvSpPr>
          <p:nvPr/>
        </p:nvSpPr>
        <p:spPr>
          <a:xfrm>
            <a:off x="13649058" y="10799762"/>
            <a:ext cx="2160000" cy="2160000"/>
          </a:xfrm>
          <a:prstGeom prst="rect">
            <a:avLst/>
          </a:prstGeom>
          <a:solidFill>
            <a:srgbClr val="8BA2C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4770836-A4CC-D7A8-493E-4D3F80961D4D}"/>
              </a:ext>
            </a:extLst>
          </p:cNvPr>
          <p:cNvSpPr>
            <a:spLocks/>
          </p:cNvSpPr>
          <p:nvPr/>
        </p:nvSpPr>
        <p:spPr>
          <a:xfrm>
            <a:off x="15955359" y="10799762"/>
            <a:ext cx="2160000" cy="2160000"/>
          </a:xfrm>
          <a:prstGeom prst="rect">
            <a:avLst/>
          </a:prstGeom>
          <a:solidFill>
            <a:srgbClr val="A3B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34FD66D-83BC-B593-5FD6-75F0FE12633B}"/>
              </a:ext>
            </a:extLst>
          </p:cNvPr>
          <p:cNvSpPr>
            <a:spLocks/>
          </p:cNvSpPr>
          <p:nvPr/>
        </p:nvSpPr>
        <p:spPr>
          <a:xfrm>
            <a:off x="18261660" y="10799762"/>
            <a:ext cx="2160000" cy="2160000"/>
          </a:xfrm>
          <a:prstGeom prst="rect">
            <a:avLst/>
          </a:prstGeom>
          <a:solidFill>
            <a:srgbClr val="BBC7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BDA7A8-3D7E-6DFA-634E-D6CC057349FA}"/>
              </a:ext>
            </a:extLst>
          </p:cNvPr>
          <p:cNvSpPr>
            <a:spLocks/>
          </p:cNvSpPr>
          <p:nvPr/>
        </p:nvSpPr>
        <p:spPr>
          <a:xfrm>
            <a:off x="20567961" y="10799762"/>
            <a:ext cx="2160000" cy="2160000"/>
          </a:xfrm>
          <a:prstGeom prst="rect">
            <a:avLst/>
          </a:prstGeom>
          <a:solidFill>
            <a:srgbClr val="D4DD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1DA857E-58CB-C3CD-EC4B-410C9CB32DDC}"/>
              </a:ext>
            </a:extLst>
          </p:cNvPr>
          <p:cNvSpPr>
            <a:spLocks/>
          </p:cNvSpPr>
          <p:nvPr/>
        </p:nvSpPr>
        <p:spPr>
          <a:xfrm>
            <a:off x="22874262" y="10799762"/>
            <a:ext cx="2160000" cy="2160000"/>
          </a:xfrm>
          <a:prstGeom prst="rect">
            <a:avLst/>
          </a:prstGeom>
          <a:solidFill>
            <a:srgbClr val="EBF0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0F4B032-853B-C887-073A-50FA35CA4778}"/>
              </a:ext>
            </a:extLst>
          </p:cNvPr>
          <p:cNvSpPr>
            <a:spLocks/>
          </p:cNvSpPr>
          <p:nvPr/>
        </p:nvSpPr>
        <p:spPr>
          <a:xfrm>
            <a:off x="25180561" y="10799762"/>
            <a:ext cx="2160000" cy="2160000"/>
          </a:xfrm>
          <a:prstGeom prst="rect">
            <a:avLst/>
          </a:prstGeom>
          <a:solidFill>
            <a:srgbClr val="F6F9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6B4886F-67F1-1BB5-5E73-775BF2319C2E}"/>
              </a:ext>
            </a:extLst>
          </p:cNvPr>
          <p:cNvSpPr txBox="1"/>
          <p:nvPr/>
        </p:nvSpPr>
        <p:spPr>
          <a:xfrm>
            <a:off x="2117553" y="2159537"/>
            <a:ext cx="31486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8000" dirty="0"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828D81-A686-7B3E-E7B6-B2CBB54A8821}"/>
              </a:ext>
            </a:extLst>
          </p:cNvPr>
          <p:cNvSpPr txBox="1"/>
          <p:nvPr/>
        </p:nvSpPr>
        <p:spPr>
          <a:xfrm>
            <a:off x="2101402" y="8833154"/>
            <a:ext cx="524297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8000" dirty="0">
                <a:latin typeface="Arial" panose="020B0604020202020204" pitchFamily="34" charset="0"/>
                <a:cs typeface="Arial" panose="020B0604020202020204" pitchFamily="34" charset="0"/>
              </a:rPr>
              <a:t>Blue Tones</a:t>
            </a:r>
          </a:p>
        </p:txBody>
      </p:sp>
    </p:spTree>
    <p:extLst>
      <p:ext uri="{BB962C8B-B14F-4D97-AF65-F5344CB8AC3E}">
        <p14:creationId xmlns:p14="http://schemas.microsoft.com/office/powerpoint/2010/main" val="13932602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2D49EEDA-D5A3-8E3F-C7BD-1B633507452C}"/>
              </a:ext>
            </a:extLst>
          </p:cNvPr>
          <p:cNvSpPr/>
          <p:nvPr/>
        </p:nvSpPr>
        <p:spPr>
          <a:xfrm>
            <a:off x="0" y="-98969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2" name="TextBox 1"/>
          <p:cNvSpPr txBox="1"/>
          <p:nvPr/>
        </p:nvSpPr>
        <p:spPr>
          <a:xfrm>
            <a:off x="519547" y="103366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pic>
        <p:nvPicPr>
          <p:cNvPr id="3" name="Picture 2" descr="0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322" y="2341657"/>
            <a:ext cx="2361366" cy="23613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470302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advice</a:t>
            </a:r>
          </a:p>
        </p:txBody>
      </p:sp>
      <p:pic>
        <p:nvPicPr>
          <p:cNvPr id="5" name="Picture 4" descr="08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933" y="2341657"/>
            <a:ext cx="2361366" cy="23613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2811" y="470302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agenda</a:t>
            </a:r>
          </a:p>
        </p:txBody>
      </p:sp>
      <p:pic>
        <p:nvPicPr>
          <p:cNvPr id="7" name="Picture 6" descr="0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544" y="2341657"/>
            <a:ext cx="2361366" cy="23613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28422" y="470302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aging</a:t>
            </a:r>
          </a:p>
        </p:txBody>
      </p:sp>
      <p:pic>
        <p:nvPicPr>
          <p:cNvPr id="9" name="Picture 8" descr="08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51155" y="2341657"/>
            <a:ext cx="2361366" cy="23613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264033" y="470302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aircraft</a:t>
            </a:r>
          </a:p>
        </p:txBody>
      </p:sp>
      <p:pic>
        <p:nvPicPr>
          <p:cNvPr id="11" name="Picture 10" descr="008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86766" y="2341657"/>
            <a:ext cx="2361366" cy="23613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199644" y="470302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alarm</a:t>
            </a:r>
          </a:p>
        </p:txBody>
      </p:sp>
      <p:pic>
        <p:nvPicPr>
          <p:cNvPr id="13" name="Picture 12" descr="06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22377" y="2341657"/>
            <a:ext cx="2361366" cy="236136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0135255" y="470302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alcohol</a:t>
            </a:r>
          </a:p>
        </p:txBody>
      </p:sp>
      <p:pic>
        <p:nvPicPr>
          <p:cNvPr id="15" name="Picture 14" descr="003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57988" y="2341657"/>
            <a:ext cx="2361366" cy="236136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4070866" y="470302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allergy</a:t>
            </a:r>
          </a:p>
        </p:txBody>
      </p:sp>
      <p:pic>
        <p:nvPicPr>
          <p:cNvPr id="17" name="Picture 16" descr="088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793599" y="2341657"/>
            <a:ext cx="2361366" cy="236136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8006477" y="470302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alzheimer</a:t>
            </a:r>
          </a:p>
        </p:txBody>
      </p:sp>
      <p:pic>
        <p:nvPicPr>
          <p:cNvPr id="19" name="Picture 18" descr="005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44322" y="6332378"/>
            <a:ext cx="2361366" cy="236136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57200" y="869374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ambulance</a:t>
            </a:r>
          </a:p>
        </p:txBody>
      </p:sp>
      <p:pic>
        <p:nvPicPr>
          <p:cNvPr id="21" name="Picture 20" descr="024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15544" y="6332378"/>
            <a:ext cx="2361366" cy="236136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328422" y="869374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animal training</a:t>
            </a:r>
          </a:p>
        </p:txBody>
      </p:sp>
      <p:pic>
        <p:nvPicPr>
          <p:cNvPr id="23" name="Picture 22" descr="015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051155" y="6332378"/>
            <a:ext cx="2361366" cy="236136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2264033" y="869374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animal vaccination</a:t>
            </a:r>
          </a:p>
        </p:txBody>
      </p:sp>
      <p:pic>
        <p:nvPicPr>
          <p:cNvPr id="25" name="Picture 24" descr="070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986766" y="6332378"/>
            <a:ext cx="2361366" cy="236136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6199644" y="869374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animal vaccination</a:t>
            </a:r>
          </a:p>
        </p:txBody>
      </p:sp>
      <p:pic>
        <p:nvPicPr>
          <p:cNvPr id="27" name="Picture 26" descr="002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922377" y="6332378"/>
            <a:ext cx="2361366" cy="236136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0135255" y="869374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anorexia</a:t>
            </a:r>
          </a:p>
        </p:txBody>
      </p:sp>
      <p:pic>
        <p:nvPicPr>
          <p:cNvPr id="29" name="Picture 28" descr="004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857988" y="6332378"/>
            <a:ext cx="2361366" cy="236136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4070866" y="869374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anxiety</a:t>
            </a:r>
          </a:p>
        </p:txBody>
      </p:sp>
      <p:pic>
        <p:nvPicPr>
          <p:cNvPr id="31" name="Picture 30" descr="009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793599" y="6332378"/>
            <a:ext cx="2361366" cy="2361366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8006477" y="869374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assistance</a:t>
            </a:r>
          </a:p>
        </p:txBody>
      </p:sp>
      <p:pic>
        <p:nvPicPr>
          <p:cNvPr id="33" name="Picture 32" descr="012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244322" y="10323099"/>
            <a:ext cx="2361366" cy="2361366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457200" y="1268446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assisted living</a:t>
            </a:r>
          </a:p>
        </p:txBody>
      </p:sp>
      <p:pic>
        <p:nvPicPr>
          <p:cNvPr id="35" name="Picture 34" descr="028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179933" y="10323099"/>
            <a:ext cx="2361366" cy="2361366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392811" y="1268446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aviation</a:t>
            </a:r>
          </a:p>
        </p:txBody>
      </p:sp>
      <p:pic>
        <p:nvPicPr>
          <p:cNvPr id="39" name="Picture 38" descr="Animal_therapy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179933" y="6332378"/>
            <a:ext cx="2361366" cy="2361366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5108414" y="8693744"/>
            <a:ext cx="250440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800"/>
              <a:t>Animal therapy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0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322" y="2381418"/>
            <a:ext cx="2361366" cy="23613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474278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baby</a:t>
            </a:r>
          </a:p>
        </p:txBody>
      </p:sp>
      <p:pic>
        <p:nvPicPr>
          <p:cNvPr id="5" name="Picture 4" descr="0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933" y="2381418"/>
            <a:ext cx="2361366" cy="23613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2811" y="474278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baby boy</a:t>
            </a:r>
          </a:p>
        </p:txBody>
      </p:sp>
      <p:pic>
        <p:nvPicPr>
          <p:cNvPr id="7" name="Picture 6" descr="01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544" y="2381418"/>
            <a:ext cx="2361366" cy="23613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28422" y="474278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baby girl</a:t>
            </a:r>
          </a:p>
        </p:txBody>
      </p:sp>
      <p:pic>
        <p:nvPicPr>
          <p:cNvPr id="9" name="Picture 8" descr="07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86766" y="2381418"/>
            <a:ext cx="2361366" cy="23613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199644" y="474278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balanced</a:t>
            </a:r>
          </a:p>
        </p:txBody>
      </p:sp>
      <p:pic>
        <p:nvPicPr>
          <p:cNvPr id="11" name="Picture 10" descr="017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22377" y="2381418"/>
            <a:ext cx="2361366" cy="23613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0135255" y="474278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balanced diet</a:t>
            </a:r>
          </a:p>
        </p:txBody>
      </p:sp>
      <p:pic>
        <p:nvPicPr>
          <p:cNvPr id="13" name="Picture 12" descr="081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57988" y="2381418"/>
            <a:ext cx="2361366" cy="236136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4070866" y="474278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bandage</a:t>
            </a:r>
          </a:p>
        </p:txBody>
      </p:sp>
      <p:pic>
        <p:nvPicPr>
          <p:cNvPr id="15" name="Picture 14" descr="011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793599" y="2381418"/>
            <a:ext cx="2361366" cy="236136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8006477" y="474278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behavior</a:t>
            </a:r>
          </a:p>
        </p:txBody>
      </p:sp>
      <p:pic>
        <p:nvPicPr>
          <p:cNvPr id="17" name="Picture 16" descr="013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44322" y="6372139"/>
            <a:ext cx="2361366" cy="236136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57200" y="873350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binge eating</a:t>
            </a:r>
          </a:p>
        </p:txBody>
      </p:sp>
      <p:pic>
        <p:nvPicPr>
          <p:cNvPr id="19" name="Picture 18" descr="018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79933" y="6372139"/>
            <a:ext cx="2361366" cy="236136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392811" y="873350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bipolar</a:t>
            </a:r>
          </a:p>
        </p:txBody>
      </p:sp>
      <p:pic>
        <p:nvPicPr>
          <p:cNvPr id="21" name="Picture 20" descr="007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15544" y="6372139"/>
            <a:ext cx="2361366" cy="236136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328422" y="873350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blood pressure</a:t>
            </a:r>
          </a:p>
        </p:txBody>
      </p:sp>
      <p:pic>
        <p:nvPicPr>
          <p:cNvPr id="23" name="Picture 22" descr="020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051155" y="6372139"/>
            <a:ext cx="2361366" cy="236136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2264033" y="873350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blood pressure</a:t>
            </a:r>
          </a:p>
        </p:txBody>
      </p:sp>
      <p:pic>
        <p:nvPicPr>
          <p:cNvPr id="25" name="Picture 24" descr="065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986766" y="6372139"/>
            <a:ext cx="2361366" cy="236136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6199644" y="873350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blood pressure</a:t>
            </a:r>
          </a:p>
        </p:txBody>
      </p:sp>
      <p:pic>
        <p:nvPicPr>
          <p:cNvPr id="27" name="Picture 26" descr="066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922377" y="6372139"/>
            <a:ext cx="2361366" cy="236136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0135255" y="873350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blood pressure</a:t>
            </a:r>
          </a:p>
        </p:txBody>
      </p:sp>
      <p:pic>
        <p:nvPicPr>
          <p:cNvPr id="29" name="Picture 28" descr="021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857988" y="6372139"/>
            <a:ext cx="2361366" cy="236136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4070866" y="873350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book club</a:t>
            </a:r>
          </a:p>
        </p:txBody>
      </p:sp>
      <p:pic>
        <p:nvPicPr>
          <p:cNvPr id="31" name="Picture 30" descr="014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793599" y="6372139"/>
            <a:ext cx="2361366" cy="2361366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8006477" y="873350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boy</a:t>
            </a:r>
          </a:p>
        </p:txBody>
      </p:sp>
      <p:pic>
        <p:nvPicPr>
          <p:cNvPr id="33" name="Picture 32" descr="025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244322" y="10362860"/>
            <a:ext cx="2361366" cy="2361366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457200" y="1272422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bug spray</a:t>
            </a:r>
          </a:p>
        </p:txBody>
      </p:sp>
      <p:pic>
        <p:nvPicPr>
          <p:cNvPr id="35" name="Picture 34" descr="067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179933" y="10362860"/>
            <a:ext cx="2361366" cy="2361366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392811" y="1272422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bug spray</a:t>
            </a:r>
          </a:p>
        </p:txBody>
      </p:sp>
      <p:pic>
        <p:nvPicPr>
          <p:cNvPr id="37" name="Picture 36" descr="022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115544" y="10362860"/>
            <a:ext cx="2361366" cy="2361366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8328422" y="1272422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bulimia</a:t>
            </a:r>
          </a:p>
        </p:txBody>
      </p:sp>
      <p:pic>
        <p:nvPicPr>
          <p:cNvPr id="39" name="Picture 38" descr="Back_pain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3051155" y="2381418"/>
            <a:ext cx="2361366" cy="2361366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3379682" y="4742784"/>
            <a:ext cx="170431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800"/>
              <a:t>Back pain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63F6619-205D-5A23-FDB5-6C2B3D9DC581}"/>
              </a:ext>
            </a:extLst>
          </p:cNvPr>
          <p:cNvSpPr/>
          <p:nvPr/>
        </p:nvSpPr>
        <p:spPr>
          <a:xfrm>
            <a:off x="0" y="-98969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C4880C4-05E4-E0D8-7AE8-96FBE3D87BEF}"/>
              </a:ext>
            </a:extLst>
          </p:cNvPr>
          <p:cNvSpPr txBox="1"/>
          <p:nvPr/>
        </p:nvSpPr>
        <p:spPr>
          <a:xfrm>
            <a:off x="519547" y="103366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07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322" y="2352502"/>
            <a:ext cx="2361366" cy="23613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calendar</a:t>
            </a:r>
          </a:p>
        </p:txBody>
      </p:sp>
      <p:pic>
        <p:nvPicPr>
          <p:cNvPr id="5" name="Picture 4" descr="02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933" y="2352502"/>
            <a:ext cx="2361366" cy="23613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2811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call button</a:t>
            </a:r>
          </a:p>
        </p:txBody>
      </p:sp>
      <p:pic>
        <p:nvPicPr>
          <p:cNvPr id="7" name="Picture 6" descr="02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544" y="2352502"/>
            <a:ext cx="2361366" cy="23613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28422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calling</a:t>
            </a:r>
          </a:p>
        </p:txBody>
      </p:sp>
      <p:pic>
        <p:nvPicPr>
          <p:cNvPr id="9" name="Picture 8" descr="03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51155" y="2352502"/>
            <a:ext cx="2361366" cy="23613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264033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calling</a:t>
            </a:r>
          </a:p>
        </p:txBody>
      </p:sp>
      <p:pic>
        <p:nvPicPr>
          <p:cNvPr id="11" name="Picture 10" descr="071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86766" y="2352502"/>
            <a:ext cx="2361366" cy="23613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199644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calling</a:t>
            </a:r>
          </a:p>
        </p:txBody>
      </p:sp>
      <p:pic>
        <p:nvPicPr>
          <p:cNvPr id="15" name="Picture 14" descr="078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22377" y="2352502"/>
            <a:ext cx="2361366" cy="236136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0301509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cane</a:t>
            </a:r>
          </a:p>
        </p:txBody>
      </p:sp>
      <p:pic>
        <p:nvPicPr>
          <p:cNvPr id="19" name="Picture 18" descr="076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57988" y="2414191"/>
            <a:ext cx="2361366" cy="236136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4070866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care</a:t>
            </a:r>
          </a:p>
        </p:txBody>
      </p:sp>
      <p:pic>
        <p:nvPicPr>
          <p:cNvPr id="21" name="Picture 20" descr="036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793599" y="2435169"/>
            <a:ext cx="2361366" cy="236136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7840222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caregiver</a:t>
            </a:r>
          </a:p>
        </p:txBody>
      </p:sp>
      <p:pic>
        <p:nvPicPr>
          <p:cNvPr id="23" name="Picture 22" descr="038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22364" y="6326719"/>
            <a:ext cx="2361366" cy="236136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56024" y="871314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caregiver</a:t>
            </a:r>
          </a:p>
        </p:txBody>
      </p:sp>
      <p:pic>
        <p:nvPicPr>
          <p:cNvPr id="25" name="Picture 24" descr="054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57975" y="6326719"/>
            <a:ext cx="2361366" cy="236136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470853" y="871314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caring</a:t>
            </a:r>
          </a:p>
        </p:txBody>
      </p:sp>
      <p:pic>
        <p:nvPicPr>
          <p:cNvPr id="27" name="Picture 26" descr="042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93586" y="6326719"/>
            <a:ext cx="2361366" cy="236136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8328422" y="871314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checkup</a:t>
            </a:r>
          </a:p>
        </p:txBody>
      </p:sp>
      <p:pic>
        <p:nvPicPr>
          <p:cNvPr id="29" name="Picture 28" descr="027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064808" y="6326719"/>
            <a:ext cx="2361366" cy="236136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6277686" y="871314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cholera</a:t>
            </a:r>
          </a:p>
        </p:txBody>
      </p:sp>
      <p:pic>
        <p:nvPicPr>
          <p:cNvPr id="37" name="Picture 36" descr="074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801827" y="6326719"/>
            <a:ext cx="2361366" cy="2361366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20014705" y="871314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colors</a:t>
            </a:r>
          </a:p>
        </p:txBody>
      </p:sp>
      <p:pic>
        <p:nvPicPr>
          <p:cNvPr id="39" name="Picture 38" descr="048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737438" y="6326719"/>
            <a:ext cx="2361366" cy="2361366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23950316" y="871314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communiations</a:t>
            </a:r>
          </a:p>
        </p:txBody>
      </p:sp>
      <p:pic>
        <p:nvPicPr>
          <p:cNvPr id="41" name="Picture 40" descr="051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673049" y="6326719"/>
            <a:ext cx="2361366" cy="2361366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27840221" y="871314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community</a:t>
            </a:r>
          </a:p>
        </p:txBody>
      </p:sp>
      <p:pic>
        <p:nvPicPr>
          <p:cNvPr id="43" name="Picture 42" descr="055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343146" y="10333944"/>
            <a:ext cx="2361366" cy="2361366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556024" y="1269531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community</a:t>
            </a:r>
          </a:p>
        </p:txBody>
      </p:sp>
      <p:pic>
        <p:nvPicPr>
          <p:cNvPr id="45" name="Picture 44" descr="019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278757" y="10333944"/>
            <a:ext cx="2361366" cy="2361366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491635" y="1269531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computer</a:t>
            </a:r>
          </a:p>
        </p:txBody>
      </p:sp>
      <p:pic>
        <p:nvPicPr>
          <p:cNvPr id="47" name="Picture 46" descr="031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214368" y="10333944"/>
            <a:ext cx="2361366" cy="2361366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8427246" y="1269531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conspirology</a:t>
            </a:r>
          </a:p>
        </p:txBody>
      </p:sp>
      <p:pic>
        <p:nvPicPr>
          <p:cNvPr id="49" name="Picture 48" descr="057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3051155" y="10325388"/>
            <a:ext cx="2361366" cy="2361366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12263239" y="1264983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coroner</a:t>
            </a:r>
          </a:p>
        </p:txBody>
      </p:sp>
      <p:pic>
        <p:nvPicPr>
          <p:cNvPr id="51" name="Picture 50" descr="061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6986766" y="10325388"/>
            <a:ext cx="2361366" cy="2361366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6199644" y="1268675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correction officer</a:t>
            </a:r>
          </a:p>
        </p:txBody>
      </p:sp>
      <p:pic>
        <p:nvPicPr>
          <p:cNvPr id="53" name="Picture 52" descr="040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0922377" y="10325388"/>
            <a:ext cx="2361366" cy="2361366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20135255" y="1268675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cosmetics</a:t>
            </a:r>
          </a:p>
        </p:txBody>
      </p:sp>
      <p:pic>
        <p:nvPicPr>
          <p:cNvPr id="55" name="Picture 54" descr="072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4857988" y="10325388"/>
            <a:ext cx="2361366" cy="2361366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24070866" y="1268675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counseling</a:t>
            </a:r>
          </a:p>
        </p:txBody>
      </p:sp>
      <p:pic>
        <p:nvPicPr>
          <p:cNvPr id="57" name="Picture 56" descr="044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8793599" y="10325388"/>
            <a:ext cx="2361366" cy="2361366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28006477" y="1268675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counselor</a:t>
            </a:r>
          </a:p>
        </p:txBody>
      </p:sp>
      <p:pic>
        <p:nvPicPr>
          <p:cNvPr id="59" name="Picture 58" descr="049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244322" y="14316809"/>
            <a:ext cx="2361366" cy="2361366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457200" y="1667817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counselor</a:t>
            </a:r>
          </a:p>
        </p:txBody>
      </p:sp>
      <p:pic>
        <p:nvPicPr>
          <p:cNvPr id="61" name="Picture 60" descr="033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179933" y="14316809"/>
            <a:ext cx="2361366" cy="2361366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4392811" y="1667817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covid</a:t>
            </a:r>
          </a:p>
        </p:txBody>
      </p:sp>
      <p:pic>
        <p:nvPicPr>
          <p:cNvPr id="63" name="Picture 62" descr="052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9115544" y="14316809"/>
            <a:ext cx="2361366" cy="2361366"/>
          </a:xfrm>
          <a:prstGeom prst="rect">
            <a:avLst/>
          </a:prstGeom>
        </p:spPr>
      </p:pic>
      <p:sp>
        <p:nvSpPr>
          <p:cNvPr id="64" name="TextBox 63"/>
          <p:cNvSpPr txBox="1"/>
          <p:nvPr/>
        </p:nvSpPr>
        <p:spPr>
          <a:xfrm>
            <a:off x="8328422" y="1667817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crutch</a:t>
            </a:r>
          </a:p>
        </p:txBody>
      </p:sp>
      <p:pic>
        <p:nvPicPr>
          <p:cNvPr id="65" name="Picture 64" descr="Chest_pain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3129197" y="6326719"/>
            <a:ext cx="2361366" cy="2361366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13381837" y="8713145"/>
            <a:ext cx="185608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800"/>
              <a:t>Chest pain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4C7CB15-DCA8-072C-5D4C-DB89DF5A5E43}"/>
              </a:ext>
            </a:extLst>
          </p:cNvPr>
          <p:cNvSpPr/>
          <p:nvPr/>
        </p:nvSpPr>
        <p:spPr>
          <a:xfrm>
            <a:off x="0" y="-98969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25B10C0-AFA5-AA6E-6352-DF351B30F4B0}"/>
              </a:ext>
            </a:extLst>
          </p:cNvPr>
          <p:cNvSpPr txBox="1"/>
          <p:nvPr/>
        </p:nvSpPr>
        <p:spPr>
          <a:xfrm>
            <a:off x="519547" y="103366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05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322" y="2352504"/>
            <a:ext cx="2361366" cy="23613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471387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daily tasks</a:t>
            </a:r>
          </a:p>
        </p:txBody>
      </p:sp>
      <p:pic>
        <p:nvPicPr>
          <p:cNvPr id="5" name="Picture 4" descr="06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5544" y="2352504"/>
            <a:ext cx="2361366" cy="23613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28422" y="471387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death ratio</a:t>
            </a:r>
          </a:p>
        </p:txBody>
      </p:sp>
      <p:pic>
        <p:nvPicPr>
          <p:cNvPr id="7" name="Picture 6" descr="05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51155" y="2352504"/>
            <a:ext cx="2361366" cy="23613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264033" y="471387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delivery service</a:t>
            </a:r>
          </a:p>
        </p:txBody>
      </p:sp>
      <p:pic>
        <p:nvPicPr>
          <p:cNvPr id="9" name="Picture 8" descr="06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57988" y="2352504"/>
            <a:ext cx="2361366" cy="23613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070866" y="471387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dentures</a:t>
            </a:r>
          </a:p>
        </p:txBody>
      </p:sp>
      <p:pic>
        <p:nvPicPr>
          <p:cNvPr id="11" name="Picture 10" descr="059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93599" y="2352504"/>
            <a:ext cx="2361366" cy="23613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8006477" y="471387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depression</a:t>
            </a:r>
          </a:p>
        </p:txBody>
      </p:sp>
      <p:pic>
        <p:nvPicPr>
          <p:cNvPr id="13" name="Picture 12" descr="068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4322" y="6343225"/>
            <a:ext cx="2361366" cy="236136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57200" y="870459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dermatology</a:t>
            </a:r>
          </a:p>
        </p:txBody>
      </p:sp>
      <p:pic>
        <p:nvPicPr>
          <p:cNvPr id="15" name="Picture 14" descr="045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79933" y="6343225"/>
            <a:ext cx="2361366" cy="236136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392811" y="870459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diabetes</a:t>
            </a:r>
          </a:p>
        </p:txBody>
      </p:sp>
      <p:pic>
        <p:nvPicPr>
          <p:cNvPr id="17" name="Picture 16" descr="023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15544" y="6343225"/>
            <a:ext cx="2361366" cy="236136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28422" y="870459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diagnose</a:t>
            </a:r>
          </a:p>
        </p:txBody>
      </p:sp>
      <p:pic>
        <p:nvPicPr>
          <p:cNvPr id="19" name="Picture 18" descr="035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051155" y="6343225"/>
            <a:ext cx="2361366" cy="236136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2264033" y="870459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diphtheria</a:t>
            </a:r>
          </a:p>
        </p:txBody>
      </p:sp>
      <p:pic>
        <p:nvPicPr>
          <p:cNvPr id="21" name="Picture 20" descr="037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986766" y="6343225"/>
            <a:ext cx="2361366" cy="236136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6199644" y="870459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disability</a:t>
            </a:r>
          </a:p>
        </p:txBody>
      </p:sp>
      <p:pic>
        <p:nvPicPr>
          <p:cNvPr id="23" name="Picture 22" descr="063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922377" y="6343225"/>
            <a:ext cx="2361366" cy="236136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0135255" y="870459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disability</a:t>
            </a:r>
          </a:p>
        </p:txBody>
      </p:sp>
      <p:pic>
        <p:nvPicPr>
          <p:cNvPr id="29" name="Picture 28" descr="041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857987" y="6343225"/>
            <a:ext cx="2361366" cy="236136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4070865" y="870459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disease prevention</a:t>
            </a:r>
          </a:p>
        </p:txBody>
      </p:sp>
      <p:pic>
        <p:nvPicPr>
          <p:cNvPr id="31" name="Picture 30" descr="046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793598" y="6343225"/>
            <a:ext cx="2361366" cy="2361366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8006476" y="870459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disinfectant</a:t>
            </a:r>
          </a:p>
        </p:txBody>
      </p:sp>
      <p:pic>
        <p:nvPicPr>
          <p:cNvPr id="33" name="Picture 32" descr="077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80794" y="10333946"/>
            <a:ext cx="2361366" cy="2361366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493672" y="1269531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diving</a:t>
            </a:r>
          </a:p>
        </p:txBody>
      </p:sp>
      <p:pic>
        <p:nvPicPr>
          <p:cNvPr id="35" name="Picture 34" descr="056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216405" y="10333946"/>
            <a:ext cx="2361366" cy="2361366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429283" y="1269531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doctor</a:t>
            </a:r>
          </a:p>
        </p:txBody>
      </p:sp>
      <p:pic>
        <p:nvPicPr>
          <p:cNvPr id="37" name="Picture 36" descr="073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152016" y="10333946"/>
            <a:ext cx="2361366" cy="2361366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8364894" y="1269531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doctor</a:t>
            </a:r>
          </a:p>
        </p:txBody>
      </p:sp>
      <p:pic>
        <p:nvPicPr>
          <p:cNvPr id="39" name="Picture 38" descr="Data_science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179933" y="2352504"/>
            <a:ext cx="2361366" cy="2361366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5255217" y="4713870"/>
            <a:ext cx="221079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800"/>
              <a:t>Data science</a:t>
            </a:r>
          </a:p>
        </p:txBody>
      </p:sp>
      <p:pic>
        <p:nvPicPr>
          <p:cNvPr id="41" name="Picture 40" descr="Dental_care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6986766" y="2352504"/>
            <a:ext cx="2361366" cy="2361366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17181667" y="4713870"/>
            <a:ext cx="197156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800"/>
              <a:t>Dental care</a:t>
            </a:r>
          </a:p>
        </p:txBody>
      </p:sp>
      <p:pic>
        <p:nvPicPr>
          <p:cNvPr id="43" name="Picture 42" descr="Dentist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922377" y="2352504"/>
            <a:ext cx="2361366" cy="2361366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21449933" y="4713870"/>
            <a:ext cx="130625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800"/>
              <a:t>Dentist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0304174-C7D4-C25D-2029-ABA13548D4F5}"/>
              </a:ext>
            </a:extLst>
          </p:cNvPr>
          <p:cNvSpPr/>
          <p:nvPr/>
        </p:nvSpPr>
        <p:spPr>
          <a:xfrm>
            <a:off x="0" y="-98969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27EBC75-98D8-51CF-2B33-9407B88C8C3F}"/>
              </a:ext>
            </a:extLst>
          </p:cNvPr>
          <p:cNvSpPr txBox="1"/>
          <p:nvPr/>
        </p:nvSpPr>
        <p:spPr>
          <a:xfrm>
            <a:off x="519547" y="103366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09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322" y="2352502"/>
            <a:ext cx="2361366" cy="23613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199" y="477621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earthquake</a:t>
            </a:r>
          </a:p>
        </p:txBody>
      </p:sp>
      <p:pic>
        <p:nvPicPr>
          <p:cNvPr id="5" name="Picture 4" descr="09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933" y="2352502"/>
            <a:ext cx="2361366" cy="23613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2811" y="477621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eating disorder</a:t>
            </a:r>
          </a:p>
        </p:txBody>
      </p:sp>
      <p:pic>
        <p:nvPicPr>
          <p:cNvPr id="7" name="Picture 6" descr="09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544" y="2352502"/>
            <a:ext cx="2361366" cy="23613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28422" y="477621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ECG monitor</a:t>
            </a:r>
          </a:p>
        </p:txBody>
      </p:sp>
      <p:pic>
        <p:nvPicPr>
          <p:cNvPr id="9" name="Picture 8" descr="09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51155" y="2352502"/>
            <a:ext cx="2361366" cy="23613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264033" y="477621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elder people</a:t>
            </a:r>
          </a:p>
        </p:txBody>
      </p:sp>
      <p:pic>
        <p:nvPicPr>
          <p:cNvPr id="11" name="Picture 10" descr="094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86766" y="2352502"/>
            <a:ext cx="2361366" cy="23613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199644" y="477621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elderly</a:t>
            </a:r>
          </a:p>
        </p:txBody>
      </p:sp>
      <p:pic>
        <p:nvPicPr>
          <p:cNvPr id="13" name="Picture 12" descr="095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22377" y="2352502"/>
            <a:ext cx="2361366" cy="236136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0135255" y="477621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elderly</a:t>
            </a:r>
          </a:p>
        </p:txBody>
      </p:sp>
      <p:pic>
        <p:nvPicPr>
          <p:cNvPr id="15" name="Picture 14" descr="096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57988" y="2352502"/>
            <a:ext cx="2361366" cy="236136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4070866" y="477621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emergency</a:t>
            </a:r>
          </a:p>
        </p:txBody>
      </p:sp>
      <p:pic>
        <p:nvPicPr>
          <p:cNvPr id="17" name="Picture 16" descr="097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793599" y="2352502"/>
            <a:ext cx="2361366" cy="236136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8006477" y="477621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Emergency exit</a:t>
            </a:r>
          </a:p>
        </p:txBody>
      </p:sp>
      <p:pic>
        <p:nvPicPr>
          <p:cNvPr id="19" name="Picture 18" descr="098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44322" y="6415960"/>
            <a:ext cx="2361366" cy="236136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57200" y="876693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emotional</a:t>
            </a:r>
          </a:p>
        </p:txBody>
      </p:sp>
      <p:pic>
        <p:nvPicPr>
          <p:cNvPr id="21" name="Picture 20" descr="099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79933" y="6415960"/>
            <a:ext cx="2361366" cy="236136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392811" y="876693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epidemic</a:t>
            </a:r>
          </a:p>
        </p:txBody>
      </p:sp>
      <p:pic>
        <p:nvPicPr>
          <p:cNvPr id="23" name="Picture 22" descr="100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15544" y="6415960"/>
            <a:ext cx="2361366" cy="236136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328422" y="876693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exercises</a:t>
            </a:r>
          </a:p>
        </p:txBody>
      </p:sp>
      <p:pic>
        <p:nvPicPr>
          <p:cNvPr id="25" name="Picture 24" descr="Exploratory_analysis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051155" y="6415960"/>
            <a:ext cx="2361366" cy="236136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2594723" y="8766935"/>
            <a:ext cx="327423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800"/>
              <a:t>Exploratory analysis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9C98CFF-8C6F-B606-E172-56BABF41D58C}"/>
              </a:ext>
            </a:extLst>
          </p:cNvPr>
          <p:cNvSpPr/>
          <p:nvPr/>
        </p:nvSpPr>
        <p:spPr>
          <a:xfrm>
            <a:off x="0" y="-98969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093D1D-F72A-E5D4-B473-38A35814E087}"/>
              </a:ext>
            </a:extLst>
          </p:cNvPr>
          <p:cNvSpPr txBox="1"/>
          <p:nvPr/>
        </p:nvSpPr>
        <p:spPr>
          <a:xfrm>
            <a:off x="519547" y="103366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322" y="2373283"/>
            <a:ext cx="2361366" cy="23613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477621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fake news</a:t>
            </a:r>
          </a:p>
        </p:txBody>
      </p:sp>
      <p:pic>
        <p:nvPicPr>
          <p:cNvPr id="5" name="Picture 4" descr="1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933" y="2373283"/>
            <a:ext cx="2361366" cy="23613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2811" y="477621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family</a:t>
            </a:r>
          </a:p>
        </p:txBody>
      </p:sp>
      <p:pic>
        <p:nvPicPr>
          <p:cNvPr id="7" name="Picture 6" descr="10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544" y="2373283"/>
            <a:ext cx="2361366" cy="23613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28422" y="477621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family copy</a:t>
            </a:r>
          </a:p>
        </p:txBody>
      </p:sp>
      <p:pic>
        <p:nvPicPr>
          <p:cNvPr id="9" name="Picture 8" descr="10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51155" y="2373283"/>
            <a:ext cx="2361366" cy="23613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264033" y="477621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famine</a:t>
            </a:r>
          </a:p>
        </p:txBody>
      </p:sp>
      <p:pic>
        <p:nvPicPr>
          <p:cNvPr id="11" name="Picture 10" descr="10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86766" y="2373283"/>
            <a:ext cx="2361366" cy="23613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199644" y="477621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fear</a:t>
            </a:r>
          </a:p>
        </p:txBody>
      </p:sp>
      <p:pic>
        <p:nvPicPr>
          <p:cNvPr id="13" name="Picture 12" descr="10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22377" y="2373283"/>
            <a:ext cx="2361366" cy="236136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0135255" y="477621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female doctor</a:t>
            </a:r>
          </a:p>
        </p:txBody>
      </p:sp>
      <p:pic>
        <p:nvPicPr>
          <p:cNvPr id="15" name="Picture 14" descr="107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57988" y="2373283"/>
            <a:ext cx="2361366" cy="236136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4070866" y="477621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fever</a:t>
            </a:r>
          </a:p>
        </p:txBody>
      </p:sp>
      <p:pic>
        <p:nvPicPr>
          <p:cNvPr id="17" name="Picture 16" descr="108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793599" y="2373283"/>
            <a:ext cx="2361366" cy="236136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8006477" y="477621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field trip</a:t>
            </a:r>
          </a:p>
        </p:txBody>
      </p:sp>
      <p:pic>
        <p:nvPicPr>
          <p:cNvPr id="19" name="Picture 18" descr="109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44322" y="6364004"/>
            <a:ext cx="2361366" cy="236136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57200" y="876693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fire</a:t>
            </a:r>
          </a:p>
        </p:txBody>
      </p:sp>
      <p:pic>
        <p:nvPicPr>
          <p:cNvPr id="21" name="Picture 20" descr="110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79933" y="6364004"/>
            <a:ext cx="2361366" cy="236136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392811" y="876693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fire extinguisher</a:t>
            </a:r>
          </a:p>
        </p:txBody>
      </p:sp>
      <p:pic>
        <p:nvPicPr>
          <p:cNvPr id="23" name="Picture 22" descr="111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15544" y="6364004"/>
            <a:ext cx="2361366" cy="236136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328422" y="876693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fire truck</a:t>
            </a:r>
          </a:p>
        </p:txBody>
      </p:sp>
      <p:pic>
        <p:nvPicPr>
          <p:cNvPr id="25" name="Picture 24" descr="112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051155" y="6364004"/>
            <a:ext cx="2361366" cy="236136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2264033" y="876693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firefighter</a:t>
            </a:r>
          </a:p>
        </p:txBody>
      </p:sp>
      <p:pic>
        <p:nvPicPr>
          <p:cNvPr id="27" name="Picture 26" descr="113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986766" y="6364004"/>
            <a:ext cx="2361366" cy="236136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6199644" y="876693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firefighting</a:t>
            </a:r>
          </a:p>
        </p:txBody>
      </p:sp>
      <p:pic>
        <p:nvPicPr>
          <p:cNvPr id="29" name="Picture 28" descr="114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922377" y="6364004"/>
            <a:ext cx="2361366" cy="236136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0135255" y="876693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firetruck</a:t>
            </a:r>
          </a:p>
        </p:txBody>
      </p:sp>
      <p:pic>
        <p:nvPicPr>
          <p:cNvPr id="31" name="Picture 30" descr="115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793599" y="6364004"/>
            <a:ext cx="2361366" cy="2361366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8006477" y="876693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first aid kit</a:t>
            </a:r>
          </a:p>
        </p:txBody>
      </p:sp>
      <p:pic>
        <p:nvPicPr>
          <p:cNvPr id="33" name="Picture 32" descr="116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244322" y="10354725"/>
            <a:ext cx="2361366" cy="2361366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457200" y="1275765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first aid kit copy</a:t>
            </a:r>
          </a:p>
        </p:txBody>
      </p:sp>
      <p:pic>
        <p:nvPicPr>
          <p:cNvPr id="35" name="Picture 34" descr="117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179933" y="10354725"/>
            <a:ext cx="2361366" cy="2361366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392811" y="1275765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flood</a:t>
            </a:r>
          </a:p>
        </p:txBody>
      </p:sp>
      <p:pic>
        <p:nvPicPr>
          <p:cNvPr id="37" name="Picture 36" descr="118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115544" y="10354725"/>
            <a:ext cx="2361366" cy="2361366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8328422" y="1275765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forensic science</a:t>
            </a:r>
          </a:p>
        </p:txBody>
      </p:sp>
      <p:pic>
        <p:nvPicPr>
          <p:cNvPr id="39" name="Picture 38" descr="119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3051155" y="10354725"/>
            <a:ext cx="2361366" cy="2361366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2264033" y="1275765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free delivery</a:t>
            </a:r>
          </a:p>
        </p:txBody>
      </p:sp>
      <p:pic>
        <p:nvPicPr>
          <p:cNvPr id="41" name="Picture 40" descr="First_ai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4857988" y="6364004"/>
            <a:ext cx="2361366" cy="2361366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25334729" y="8766934"/>
            <a:ext cx="140788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800"/>
              <a:t>First aid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3F9615D-3989-97F9-14D9-7290AD46F460}"/>
              </a:ext>
            </a:extLst>
          </p:cNvPr>
          <p:cNvSpPr/>
          <p:nvPr/>
        </p:nvSpPr>
        <p:spPr>
          <a:xfrm>
            <a:off x="0" y="-98969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8C133B8-8614-CA13-DE45-A3B1424C9A0E}"/>
              </a:ext>
            </a:extLst>
          </p:cNvPr>
          <p:cNvSpPr txBox="1"/>
          <p:nvPr/>
        </p:nvSpPr>
        <p:spPr>
          <a:xfrm>
            <a:off x="519547" y="103366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 descr="120.png">
            <a:extLst>
              <a:ext uri="{FF2B5EF4-FFF2-40B4-BE49-F238E27FC236}">
                <a16:creationId xmlns:a16="http://schemas.microsoft.com/office/drawing/2014/main" id="{93D9AC3C-E9C3-C11E-8583-E07DD9315E8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244322" y="17176865"/>
            <a:ext cx="2361366" cy="2361366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898F9EE7-B401-3ED9-E9D5-ED4CB730DC22}"/>
              </a:ext>
            </a:extLst>
          </p:cNvPr>
          <p:cNvSpPr txBox="1"/>
          <p:nvPr/>
        </p:nvSpPr>
        <p:spPr>
          <a:xfrm>
            <a:off x="457200" y="1957979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gardening</a:t>
            </a:r>
          </a:p>
        </p:txBody>
      </p:sp>
      <p:pic>
        <p:nvPicPr>
          <p:cNvPr id="46" name="Picture 45" descr="121.png">
            <a:extLst>
              <a:ext uri="{FF2B5EF4-FFF2-40B4-BE49-F238E27FC236}">
                <a16:creationId xmlns:a16="http://schemas.microsoft.com/office/drawing/2014/main" id="{8C0B7712-D414-D12A-7957-37364515351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179933" y="17176865"/>
            <a:ext cx="2361366" cy="2361366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38850248-5982-B5F1-1F63-4987BB7EEE2B}"/>
              </a:ext>
            </a:extLst>
          </p:cNvPr>
          <p:cNvSpPr txBox="1"/>
          <p:nvPr/>
        </p:nvSpPr>
        <p:spPr>
          <a:xfrm>
            <a:off x="4392811" y="1957979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gift</a:t>
            </a:r>
          </a:p>
        </p:txBody>
      </p:sp>
      <p:pic>
        <p:nvPicPr>
          <p:cNvPr id="48" name="Picture 47" descr="122.png">
            <a:extLst>
              <a:ext uri="{FF2B5EF4-FFF2-40B4-BE49-F238E27FC236}">
                <a16:creationId xmlns:a16="http://schemas.microsoft.com/office/drawing/2014/main" id="{30DAAC8E-B947-2A49-3B72-E838792FB98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9115544" y="17176865"/>
            <a:ext cx="2361366" cy="2361366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E8BAE779-D094-9050-D466-84DAA8C23CEE}"/>
              </a:ext>
            </a:extLst>
          </p:cNvPr>
          <p:cNvSpPr txBox="1"/>
          <p:nvPr/>
        </p:nvSpPr>
        <p:spPr>
          <a:xfrm>
            <a:off x="8328422" y="1957979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gift card</a:t>
            </a:r>
          </a:p>
        </p:txBody>
      </p:sp>
      <p:pic>
        <p:nvPicPr>
          <p:cNvPr id="50" name="Picture 49" descr="123.png">
            <a:extLst>
              <a:ext uri="{FF2B5EF4-FFF2-40B4-BE49-F238E27FC236}">
                <a16:creationId xmlns:a16="http://schemas.microsoft.com/office/drawing/2014/main" id="{ECDD9555-6DE5-E2C0-BBD7-68C5AD64095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3051155" y="17176865"/>
            <a:ext cx="2361366" cy="2361366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1CCBB2A2-CB8B-036E-A00D-F5205B8491E5}"/>
              </a:ext>
            </a:extLst>
          </p:cNvPr>
          <p:cNvSpPr txBox="1"/>
          <p:nvPr/>
        </p:nvSpPr>
        <p:spPr>
          <a:xfrm>
            <a:off x="12264033" y="1957979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girl</a:t>
            </a:r>
          </a:p>
        </p:txBody>
      </p:sp>
      <p:pic>
        <p:nvPicPr>
          <p:cNvPr id="52" name="Picture 51" descr="124.png">
            <a:extLst>
              <a:ext uri="{FF2B5EF4-FFF2-40B4-BE49-F238E27FC236}">
                <a16:creationId xmlns:a16="http://schemas.microsoft.com/office/drawing/2014/main" id="{E77D1035-C298-AE8B-6573-76E77C38B2A9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6986766" y="17176865"/>
            <a:ext cx="2361366" cy="2361366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4794B317-6CF3-2543-A305-FEDA38081B94}"/>
              </a:ext>
            </a:extLst>
          </p:cNvPr>
          <p:cNvSpPr txBox="1"/>
          <p:nvPr/>
        </p:nvSpPr>
        <p:spPr>
          <a:xfrm>
            <a:off x="16199644" y="1957979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glasses</a:t>
            </a:r>
          </a:p>
        </p:txBody>
      </p:sp>
      <p:pic>
        <p:nvPicPr>
          <p:cNvPr id="54" name="Picture 53" descr="125.png">
            <a:extLst>
              <a:ext uri="{FF2B5EF4-FFF2-40B4-BE49-F238E27FC236}">
                <a16:creationId xmlns:a16="http://schemas.microsoft.com/office/drawing/2014/main" id="{70684F64-32C7-DC8C-989D-F21D7893F138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0922377" y="17176865"/>
            <a:ext cx="2361366" cy="2361366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0F5C7B3B-A5B2-6D51-40C2-CEEDA0E82500}"/>
              </a:ext>
            </a:extLst>
          </p:cNvPr>
          <p:cNvSpPr txBox="1"/>
          <p:nvPr/>
        </p:nvSpPr>
        <p:spPr>
          <a:xfrm>
            <a:off x="20135255" y="1957979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grinding</a:t>
            </a:r>
          </a:p>
        </p:txBody>
      </p:sp>
      <p:pic>
        <p:nvPicPr>
          <p:cNvPr id="56" name="Picture 55" descr="126.png">
            <a:extLst>
              <a:ext uri="{FF2B5EF4-FFF2-40B4-BE49-F238E27FC236}">
                <a16:creationId xmlns:a16="http://schemas.microsoft.com/office/drawing/2014/main" id="{482C2C45-D97B-BD71-7036-51ED1F1D6F3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4857988" y="17176865"/>
            <a:ext cx="2361366" cy="2361366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18647022-94F0-2BA1-4902-EFC789A6B210}"/>
              </a:ext>
            </a:extLst>
          </p:cNvPr>
          <p:cNvSpPr txBox="1"/>
          <p:nvPr/>
        </p:nvSpPr>
        <p:spPr>
          <a:xfrm>
            <a:off x="24070866" y="1957979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group therapy</a:t>
            </a:r>
          </a:p>
        </p:txBody>
      </p:sp>
      <p:pic>
        <p:nvPicPr>
          <p:cNvPr id="58" name="Picture 57" descr="127.png">
            <a:extLst>
              <a:ext uri="{FF2B5EF4-FFF2-40B4-BE49-F238E27FC236}">
                <a16:creationId xmlns:a16="http://schemas.microsoft.com/office/drawing/2014/main" id="{87702E79-42F7-0AF3-6A1C-E2FA61323C5F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8793599" y="17176865"/>
            <a:ext cx="2361366" cy="2361366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0C326CAA-2272-396A-7C28-028FC7993394}"/>
              </a:ext>
            </a:extLst>
          </p:cNvPr>
          <p:cNvSpPr txBox="1"/>
          <p:nvPr/>
        </p:nvSpPr>
        <p:spPr>
          <a:xfrm>
            <a:off x="28006476" y="1962135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gymnast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09EA24EE-9D92-EFC8-F1CE-3DD73C66F547}"/>
              </a:ext>
            </a:extLst>
          </p:cNvPr>
          <p:cNvSpPr/>
          <p:nvPr/>
        </p:nvSpPr>
        <p:spPr>
          <a:xfrm>
            <a:off x="0" y="14683831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0AE87DE-69C9-8CFF-2DC3-4F9F09C7B2B7}"/>
              </a:ext>
            </a:extLst>
          </p:cNvPr>
          <p:cNvSpPr txBox="1"/>
          <p:nvPr/>
        </p:nvSpPr>
        <p:spPr>
          <a:xfrm>
            <a:off x="519547" y="14886166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2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322" y="2373287"/>
            <a:ext cx="2361366" cy="23613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6406" y="477621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hair care</a:t>
            </a:r>
          </a:p>
        </p:txBody>
      </p:sp>
      <p:pic>
        <p:nvPicPr>
          <p:cNvPr id="5" name="Picture 4" descr="12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933" y="2373287"/>
            <a:ext cx="2361366" cy="23613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2017" y="477621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hallucination</a:t>
            </a:r>
          </a:p>
        </p:txBody>
      </p:sp>
      <p:pic>
        <p:nvPicPr>
          <p:cNvPr id="7" name="Picture 6" descr="13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544" y="2373287"/>
            <a:ext cx="2361366" cy="23613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27628" y="477621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health</a:t>
            </a:r>
          </a:p>
        </p:txBody>
      </p:sp>
      <p:pic>
        <p:nvPicPr>
          <p:cNvPr id="9" name="Picture 8" descr="13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51155" y="2373287"/>
            <a:ext cx="2361366" cy="23613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263239" y="477621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health app</a:t>
            </a:r>
          </a:p>
        </p:txBody>
      </p:sp>
      <p:pic>
        <p:nvPicPr>
          <p:cNvPr id="11" name="Picture 10" descr="13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86766" y="2373287"/>
            <a:ext cx="2361366" cy="23613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198850" y="477621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health insurance</a:t>
            </a:r>
          </a:p>
        </p:txBody>
      </p:sp>
      <p:pic>
        <p:nvPicPr>
          <p:cNvPr id="13" name="Picture 12" descr="13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22377" y="2373287"/>
            <a:ext cx="2361366" cy="236136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0134461" y="477621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health insurance copy</a:t>
            </a:r>
          </a:p>
        </p:txBody>
      </p:sp>
      <p:pic>
        <p:nvPicPr>
          <p:cNvPr id="15" name="Picture 14" descr="134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57988" y="2373287"/>
            <a:ext cx="2361366" cy="236136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4070072" y="477621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healthcare</a:t>
            </a:r>
          </a:p>
        </p:txBody>
      </p:sp>
      <p:pic>
        <p:nvPicPr>
          <p:cNvPr id="17" name="Picture 16" descr="135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793599" y="2373287"/>
            <a:ext cx="2361366" cy="236136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8005683" y="477621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healthcare copy</a:t>
            </a:r>
          </a:p>
        </p:txBody>
      </p:sp>
      <p:pic>
        <p:nvPicPr>
          <p:cNvPr id="19" name="Picture 18" descr="136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44322" y="6364008"/>
            <a:ext cx="2361366" cy="236136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56406" y="876693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healthcare</a:t>
            </a:r>
          </a:p>
        </p:txBody>
      </p:sp>
      <p:pic>
        <p:nvPicPr>
          <p:cNvPr id="21" name="Picture 20" descr="137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79933" y="6364008"/>
            <a:ext cx="2361366" cy="236136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392017" y="876693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healthy</a:t>
            </a:r>
          </a:p>
        </p:txBody>
      </p:sp>
      <p:pic>
        <p:nvPicPr>
          <p:cNvPr id="23" name="Picture 22" descr="138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15544" y="6364008"/>
            <a:ext cx="2361366" cy="236136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327628" y="876693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hearing</a:t>
            </a:r>
          </a:p>
        </p:txBody>
      </p:sp>
      <p:pic>
        <p:nvPicPr>
          <p:cNvPr id="25" name="Picture 24" descr="139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051155" y="6364008"/>
            <a:ext cx="2361366" cy="236136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2263239" y="876693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hearing aid</a:t>
            </a:r>
          </a:p>
        </p:txBody>
      </p:sp>
      <p:pic>
        <p:nvPicPr>
          <p:cNvPr id="27" name="Picture 26" descr="140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986766" y="6364008"/>
            <a:ext cx="2361366" cy="236136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6198850" y="876693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helicopter</a:t>
            </a:r>
          </a:p>
        </p:txBody>
      </p:sp>
      <p:pic>
        <p:nvPicPr>
          <p:cNvPr id="29" name="Picture 28" descr="141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922377" y="6364008"/>
            <a:ext cx="2361366" cy="236136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0134461" y="876693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herbal treatment</a:t>
            </a:r>
          </a:p>
        </p:txBody>
      </p:sp>
      <p:pic>
        <p:nvPicPr>
          <p:cNvPr id="31" name="Picture 30" descr="142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857988" y="6364008"/>
            <a:ext cx="2361366" cy="2361366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4070072" y="876693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herbalism</a:t>
            </a:r>
          </a:p>
        </p:txBody>
      </p:sp>
      <p:pic>
        <p:nvPicPr>
          <p:cNvPr id="33" name="Picture 32" descr="143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793599" y="6364008"/>
            <a:ext cx="2361366" cy="2361366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28005683" y="876693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hierarchy</a:t>
            </a:r>
          </a:p>
        </p:txBody>
      </p:sp>
      <p:pic>
        <p:nvPicPr>
          <p:cNvPr id="35" name="Picture 34" descr="144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244322" y="10354729"/>
            <a:ext cx="2361366" cy="2361366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56406" y="1275765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home</a:t>
            </a:r>
          </a:p>
        </p:txBody>
      </p:sp>
      <p:pic>
        <p:nvPicPr>
          <p:cNvPr id="37" name="Picture 36" descr="145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179933" y="10354729"/>
            <a:ext cx="2361366" cy="2361366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4392017" y="1275765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home decor</a:t>
            </a:r>
          </a:p>
        </p:txBody>
      </p:sp>
      <p:pic>
        <p:nvPicPr>
          <p:cNvPr id="39" name="Picture 38" descr="146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115544" y="10354729"/>
            <a:ext cx="2361366" cy="2361366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8327628" y="1275765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Home delivery</a:t>
            </a:r>
          </a:p>
        </p:txBody>
      </p:sp>
      <p:pic>
        <p:nvPicPr>
          <p:cNvPr id="41" name="Picture 40" descr="147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3051155" y="10354729"/>
            <a:ext cx="2361366" cy="2361366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12263239" y="1275765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homecare</a:t>
            </a:r>
          </a:p>
        </p:txBody>
      </p:sp>
      <p:pic>
        <p:nvPicPr>
          <p:cNvPr id="43" name="Picture 42" descr="148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6986766" y="10354729"/>
            <a:ext cx="2361366" cy="2361366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6198850" y="1275765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homeopathy</a:t>
            </a:r>
          </a:p>
        </p:txBody>
      </p:sp>
      <p:pic>
        <p:nvPicPr>
          <p:cNvPr id="45" name="Picture 44" descr="149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0922377" y="10354729"/>
            <a:ext cx="2361366" cy="2361366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20135255" y="1275765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hormone therapy</a:t>
            </a:r>
          </a:p>
        </p:txBody>
      </p:sp>
      <p:pic>
        <p:nvPicPr>
          <p:cNvPr id="47" name="Picture 46" descr="150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4857988" y="10354729"/>
            <a:ext cx="2361366" cy="2361366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24070866" y="1275765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Hospice</a:t>
            </a:r>
          </a:p>
        </p:txBody>
      </p:sp>
      <p:pic>
        <p:nvPicPr>
          <p:cNvPr id="49" name="Picture 48" descr="151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8793599" y="10354729"/>
            <a:ext cx="2361366" cy="2361366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8006477" y="1275765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hospital</a:t>
            </a:r>
          </a:p>
        </p:txBody>
      </p:sp>
      <p:pic>
        <p:nvPicPr>
          <p:cNvPr id="51" name="Picture 50" descr="152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244322" y="14345450"/>
            <a:ext cx="2361366" cy="2361366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457200" y="1674838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hospital</a:t>
            </a:r>
          </a:p>
        </p:txBody>
      </p:sp>
      <p:pic>
        <p:nvPicPr>
          <p:cNvPr id="53" name="Picture 52" descr="153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179933" y="14345450"/>
            <a:ext cx="2361366" cy="2361366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4392811" y="1674838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hotline</a:t>
            </a:r>
          </a:p>
        </p:txBody>
      </p:sp>
      <p:pic>
        <p:nvPicPr>
          <p:cNvPr id="55" name="Picture 54" descr="154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9115544" y="14345450"/>
            <a:ext cx="2361366" cy="2361366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8328422" y="1674838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house cleaning</a:t>
            </a:r>
          </a:p>
        </p:txBody>
      </p:sp>
      <p:pic>
        <p:nvPicPr>
          <p:cNvPr id="57" name="Picture 56" descr="155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3051155" y="14345450"/>
            <a:ext cx="2361366" cy="2361366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12264033" y="1674838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hygiene products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7AC2292-D4FC-CC48-476D-364A075C41A6}"/>
              </a:ext>
            </a:extLst>
          </p:cNvPr>
          <p:cNvSpPr/>
          <p:nvPr/>
        </p:nvSpPr>
        <p:spPr>
          <a:xfrm>
            <a:off x="0" y="-98969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840ADC8-5AAD-BADE-C6B4-F2C6C2CBBFFC}"/>
              </a:ext>
            </a:extLst>
          </p:cNvPr>
          <p:cNvSpPr txBox="1"/>
          <p:nvPr/>
        </p:nvSpPr>
        <p:spPr>
          <a:xfrm>
            <a:off x="519547" y="103366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B850A-CB26-891B-F01A-9BD80B381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E1B428-E301-8EFF-F90A-6FAA4B51BD6D}"/>
              </a:ext>
            </a:extLst>
          </p:cNvPr>
          <p:cNvSpPr txBox="1"/>
          <p:nvPr/>
        </p:nvSpPr>
        <p:spPr>
          <a:xfrm>
            <a:off x="1709530" y="2345639"/>
            <a:ext cx="261995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1D4694"/>
                </a:solidFill>
              </a:rPr>
              <a:t>Requirement and Timing</a:t>
            </a:r>
          </a:p>
          <a:p>
            <a:r>
              <a:rPr lang="en-US" sz="6000" b="1" dirty="0">
                <a:solidFill>
                  <a:srgbClr val="1D4694"/>
                </a:solidFill>
              </a:rPr>
              <a:t>When and Why to Submit a Graphical Abstract</a:t>
            </a:r>
            <a:endParaRPr lang="en-US" sz="6000" dirty="0">
              <a:solidFill>
                <a:srgbClr val="1D469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2E794E-9149-FB96-692E-D814FFB900B6}"/>
              </a:ext>
            </a:extLst>
          </p:cNvPr>
          <p:cNvSpPr txBox="1"/>
          <p:nvPr/>
        </p:nvSpPr>
        <p:spPr>
          <a:xfrm>
            <a:off x="1709530" y="4860981"/>
            <a:ext cx="27034435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A </a:t>
            </a:r>
            <a:r>
              <a:rPr lang="en-US" sz="4800" b="1" dirty="0"/>
              <a:t>graphical abstract is mandatory</a:t>
            </a:r>
            <a:r>
              <a:rPr lang="en-US" sz="4800" dirty="0"/>
              <a:t> for all accepted articles.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It must be submitted </a:t>
            </a:r>
            <a:r>
              <a:rPr lang="en-US" sz="4800" b="1" dirty="0"/>
              <a:t>after acceptance</a:t>
            </a:r>
            <a:r>
              <a:rPr lang="en-US" sz="4800" dirty="0"/>
              <a:t> as part of the final publication materials.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Authors are also </a:t>
            </a:r>
            <a:r>
              <a:rPr lang="en-US" sz="4800" b="1" dirty="0"/>
              <a:t>encouraged to upload a preliminary graphical abstract</a:t>
            </a:r>
            <a:r>
              <a:rPr lang="en-US" sz="4800" dirty="0"/>
              <a:t> during initial submission.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Early submission allows the editorial team to review the concept and provide constructive feedback.</a:t>
            </a:r>
          </a:p>
          <a:p>
            <a:endParaRPr lang="en-TR" sz="4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16D34A-9E23-9CC9-A0CB-DD30FEDC3FC1}"/>
              </a:ext>
            </a:extLst>
          </p:cNvPr>
          <p:cNvSpPr txBox="1"/>
          <p:nvPr/>
        </p:nvSpPr>
        <p:spPr>
          <a:xfrm>
            <a:off x="1709530" y="11507245"/>
            <a:ext cx="261995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1D4694"/>
                </a:solidFill>
              </a:rPr>
              <a:t>Purpose</a:t>
            </a:r>
          </a:p>
          <a:p>
            <a:r>
              <a:rPr lang="en-US" sz="6000" b="1" dirty="0">
                <a:solidFill>
                  <a:srgbClr val="1D4694"/>
                </a:solidFill>
              </a:rPr>
              <a:t>Purpose of a Graphical Abstract</a:t>
            </a:r>
            <a:endParaRPr lang="en-US" sz="6000" dirty="0">
              <a:solidFill>
                <a:srgbClr val="1D4694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E10077-EF7E-0E67-4F3E-3FEF806B2D17}"/>
              </a:ext>
            </a:extLst>
          </p:cNvPr>
          <p:cNvSpPr txBox="1"/>
          <p:nvPr/>
        </p:nvSpPr>
        <p:spPr>
          <a:xfrm>
            <a:off x="1709530" y="14161062"/>
            <a:ext cx="27034435" cy="4048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A graphical abstract should: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Visually summarize the </a:t>
            </a:r>
            <a:r>
              <a:rPr lang="en-US" sz="4800" b="1" dirty="0"/>
              <a:t>key message or findings</a:t>
            </a:r>
            <a:r>
              <a:rPr lang="en-US" sz="4800" dirty="0"/>
              <a:t> of your article.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Be </a:t>
            </a:r>
            <a:r>
              <a:rPr lang="en-US" sz="4800" b="1" dirty="0"/>
              <a:t>simple, concise, and engaging</a:t>
            </a:r>
            <a:r>
              <a:rPr lang="en-US" sz="4800" dirty="0"/>
              <a:t>.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Help readers quickly understand the </a:t>
            </a:r>
            <a:r>
              <a:rPr lang="en-US" sz="4800" b="1" dirty="0"/>
              <a:t>scientific content and relevance</a:t>
            </a:r>
            <a:r>
              <a:rPr lang="en-US" sz="4800" dirty="0"/>
              <a:t> of your study.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93BD163-FC34-BB95-A5B4-10395D8266F7}"/>
              </a:ext>
            </a:extLst>
          </p:cNvPr>
          <p:cNvSpPr/>
          <p:nvPr/>
        </p:nvSpPr>
        <p:spPr>
          <a:xfrm>
            <a:off x="0" y="2782963"/>
            <a:ext cx="1192696" cy="516834"/>
          </a:xfrm>
          <a:prstGeom prst="rect">
            <a:avLst/>
          </a:prstGeom>
          <a:solidFill>
            <a:srgbClr val="1D4694"/>
          </a:solidFill>
          <a:ln>
            <a:solidFill>
              <a:srgbClr val="1D46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D030A4-74ED-7DEF-6E66-8E4423F560A2}"/>
              </a:ext>
            </a:extLst>
          </p:cNvPr>
          <p:cNvSpPr/>
          <p:nvPr/>
        </p:nvSpPr>
        <p:spPr>
          <a:xfrm>
            <a:off x="0" y="11901200"/>
            <a:ext cx="1192696" cy="516834"/>
          </a:xfrm>
          <a:prstGeom prst="rect">
            <a:avLst/>
          </a:prstGeom>
          <a:solidFill>
            <a:srgbClr val="1D4694"/>
          </a:solidFill>
          <a:ln>
            <a:solidFill>
              <a:srgbClr val="1D46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6863996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5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9933" y="2331720"/>
            <a:ext cx="2361366" cy="23613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92811" y="469308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immunity</a:t>
            </a:r>
          </a:p>
        </p:txBody>
      </p:sp>
      <p:pic>
        <p:nvPicPr>
          <p:cNvPr id="5" name="Picture 4" descr="15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5544" y="2331720"/>
            <a:ext cx="2361366" cy="23613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28422" y="469308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immunization</a:t>
            </a:r>
          </a:p>
        </p:txBody>
      </p:sp>
      <p:pic>
        <p:nvPicPr>
          <p:cNvPr id="7" name="Picture 6" descr="15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51155" y="2331720"/>
            <a:ext cx="2361366" cy="23613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264033" y="469308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immunization copy</a:t>
            </a:r>
          </a:p>
        </p:txBody>
      </p:sp>
      <p:pic>
        <p:nvPicPr>
          <p:cNvPr id="9" name="Picture 8" descr="15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86766" y="2331720"/>
            <a:ext cx="2361366" cy="23613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199644" y="469308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in home service</a:t>
            </a:r>
          </a:p>
        </p:txBody>
      </p:sp>
      <p:pic>
        <p:nvPicPr>
          <p:cNvPr id="11" name="Picture 10" descr="16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22377" y="2331720"/>
            <a:ext cx="2361366" cy="23613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0135255" y="469308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incident</a:t>
            </a:r>
          </a:p>
        </p:txBody>
      </p:sp>
      <p:pic>
        <p:nvPicPr>
          <p:cNvPr id="13" name="Picture 12" descr="161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57988" y="2331720"/>
            <a:ext cx="2361366" cy="236136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4070866" y="469308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independence</a:t>
            </a:r>
          </a:p>
        </p:txBody>
      </p:sp>
      <p:pic>
        <p:nvPicPr>
          <p:cNvPr id="15" name="Picture 14" descr="162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793599" y="2331720"/>
            <a:ext cx="2361366" cy="236136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8006477" y="469308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infant</a:t>
            </a:r>
          </a:p>
        </p:txBody>
      </p:sp>
      <p:pic>
        <p:nvPicPr>
          <p:cNvPr id="17" name="Picture 16" descr="163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44322" y="6322441"/>
            <a:ext cx="2361366" cy="236136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57200" y="868380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influenza</a:t>
            </a:r>
          </a:p>
        </p:txBody>
      </p:sp>
      <p:pic>
        <p:nvPicPr>
          <p:cNvPr id="19" name="Picture 18" descr="164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79933" y="6322441"/>
            <a:ext cx="2361366" cy="236136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392811" y="868380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inhaler</a:t>
            </a:r>
          </a:p>
        </p:txBody>
      </p:sp>
      <p:pic>
        <p:nvPicPr>
          <p:cNvPr id="21" name="Picture 20" descr="165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15544" y="6322441"/>
            <a:ext cx="2361366" cy="236136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328422" y="868380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injection</a:t>
            </a:r>
          </a:p>
        </p:txBody>
      </p:sp>
      <p:pic>
        <p:nvPicPr>
          <p:cNvPr id="23" name="Picture 22" descr="166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051155" y="6322441"/>
            <a:ext cx="2361366" cy="236136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2264033" y="868380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insurance</a:t>
            </a:r>
          </a:p>
        </p:txBody>
      </p:sp>
      <p:pic>
        <p:nvPicPr>
          <p:cNvPr id="25" name="Picture 24" descr="167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986766" y="6322441"/>
            <a:ext cx="2361366" cy="236136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6199644" y="868380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isolation</a:t>
            </a:r>
          </a:p>
        </p:txBody>
      </p:sp>
      <p:pic>
        <p:nvPicPr>
          <p:cNvPr id="27" name="Picture 26" descr="Image_analysis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44322" y="2331720"/>
            <a:ext cx="2361366" cy="236136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187295" y="4506024"/>
            <a:ext cx="247542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800" dirty="0"/>
              <a:t>Image analysis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0AE6DE4-B568-C083-FA2E-C29C661EE169}"/>
              </a:ext>
            </a:extLst>
          </p:cNvPr>
          <p:cNvSpPr/>
          <p:nvPr/>
        </p:nvSpPr>
        <p:spPr>
          <a:xfrm>
            <a:off x="0" y="-98969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B4E3FDD-BB57-05F3-9DBC-578E73CB2624}"/>
              </a:ext>
            </a:extLst>
          </p:cNvPr>
          <p:cNvSpPr txBox="1"/>
          <p:nvPr/>
        </p:nvSpPr>
        <p:spPr>
          <a:xfrm>
            <a:off x="519547" y="103366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0973D5F-F63C-BCB3-108F-995B44C94153}"/>
              </a:ext>
            </a:extLst>
          </p:cNvPr>
          <p:cNvSpPr/>
          <p:nvPr/>
        </p:nvSpPr>
        <p:spPr>
          <a:xfrm>
            <a:off x="0" y="11043153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3308EC5-EC3B-9D2C-F043-81269BB9E4E7}"/>
              </a:ext>
            </a:extLst>
          </p:cNvPr>
          <p:cNvSpPr txBox="1"/>
          <p:nvPr/>
        </p:nvSpPr>
        <p:spPr>
          <a:xfrm>
            <a:off x="519547" y="11245488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 descr="169.png">
            <a:extLst>
              <a:ext uri="{FF2B5EF4-FFF2-40B4-BE49-F238E27FC236}">
                <a16:creationId xmlns:a16="http://schemas.microsoft.com/office/drawing/2014/main" id="{85C33740-1072-3B0E-E129-2F350B1DD1B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44322" y="16239971"/>
            <a:ext cx="2361366" cy="236136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757BE5D7-52E5-6363-4210-520B59049D42}"/>
              </a:ext>
            </a:extLst>
          </p:cNvPr>
          <p:cNvSpPr txBox="1"/>
          <p:nvPr/>
        </p:nvSpPr>
        <p:spPr>
          <a:xfrm>
            <a:off x="457200" y="1860133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life insurance</a:t>
            </a:r>
          </a:p>
        </p:txBody>
      </p:sp>
      <p:pic>
        <p:nvPicPr>
          <p:cNvPr id="34" name="Picture 33" descr="170.png">
            <a:extLst>
              <a:ext uri="{FF2B5EF4-FFF2-40B4-BE49-F238E27FC236}">
                <a16:creationId xmlns:a16="http://schemas.microsoft.com/office/drawing/2014/main" id="{DE66183A-1823-3B4D-67D7-0A5FD0B4061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179933" y="16239971"/>
            <a:ext cx="2361366" cy="2361366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502B323B-3801-0AA7-2250-67E24ED6EE87}"/>
              </a:ext>
            </a:extLst>
          </p:cNvPr>
          <p:cNvSpPr txBox="1"/>
          <p:nvPr/>
        </p:nvSpPr>
        <p:spPr>
          <a:xfrm>
            <a:off x="4392811" y="1860133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life preserver</a:t>
            </a:r>
          </a:p>
        </p:txBody>
      </p:sp>
      <p:pic>
        <p:nvPicPr>
          <p:cNvPr id="36" name="Picture 35" descr="171.png">
            <a:extLst>
              <a:ext uri="{FF2B5EF4-FFF2-40B4-BE49-F238E27FC236}">
                <a16:creationId xmlns:a16="http://schemas.microsoft.com/office/drawing/2014/main" id="{8968A10C-AABC-1580-F53D-EBC29A846D5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115544" y="16239971"/>
            <a:ext cx="2361366" cy="236136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2718681D-499E-FE29-78D8-B10E3F070795}"/>
              </a:ext>
            </a:extLst>
          </p:cNvPr>
          <p:cNvSpPr txBox="1"/>
          <p:nvPr/>
        </p:nvSpPr>
        <p:spPr>
          <a:xfrm>
            <a:off x="8328422" y="1860133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lifeguard</a:t>
            </a:r>
          </a:p>
        </p:txBody>
      </p:sp>
      <p:pic>
        <p:nvPicPr>
          <p:cNvPr id="38" name="Picture 37" descr="172.png">
            <a:extLst>
              <a:ext uri="{FF2B5EF4-FFF2-40B4-BE49-F238E27FC236}">
                <a16:creationId xmlns:a16="http://schemas.microsoft.com/office/drawing/2014/main" id="{A304D6CC-9052-4212-886F-3C875AD72FF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051155" y="16239971"/>
            <a:ext cx="2361366" cy="2361366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41E22F99-6D77-A357-7028-D2B4F1F22030}"/>
              </a:ext>
            </a:extLst>
          </p:cNvPr>
          <p:cNvSpPr txBox="1"/>
          <p:nvPr/>
        </p:nvSpPr>
        <p:spPr>
          <a:xfrm>
            <a:off x="12264033" y="1860133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live chat</a:t>
            </a:r>
          </a:p>
        </p:txBody>
      </p:sp>
      <p:pic>
        <p:nvPicPr>
          <p:cNvPr id="40" name="Picture 39" descr="173.png">
            <a:extLst>
              <a:ext uri="{FF2B5EF4-FFF2-40B4-BE49-F238E27FC236}">
                <a16:creationId xmlns:a16="http://schemas.microsoft.com/office/drawing/2014/main" id="{08A347F7-C376-B849-92EC-32961C7A73B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6986766" y="16239971"/>
            <a:ext cx="2361366" cy="2361366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1CAC3D1B-0676-512C-E087-1A17CEA4D0F5}"/>
              </a:ext>
            </a:extLst>
          </p:cNvPr>
          <p:cNvSpPr txBox="1"/>
          <p:nvPr/>
        </p:nvSpPr>
        <p:spPr>
          <a:xfrm>
            <a:off x="16199644" y="1860133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loneliness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ACCD8BE-F6C3-2441-CBB4-41A2F83753B8}"/>
              </a:ext>
            </a:extLst>
          </p:cNvPr>
          <p:cNvSpPr/>
          <p:nvPr/>
        </p:nvSpPr>
        <p:spPr>
          <a:xfrm>
            <a:off x="0" y="13788497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33EED7F-22EA-1E2E-3038-B5258CB21FE5}"/>
              </a:ext>
            </a:extLst>
          </p:cNvPr>
          <p:cNvSpPr txBox="1"/>
          <p:nvPr/>
        </p:nvSpPr>
        <p:spPr>
          <a:xfrm>
            <a:off x="519547" y="13990832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7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322" y="2373282"/>
            <a:ext cx="2361366" cy="23613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473464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management</a:t>
            </a:r>
          </a:p>
        </p:txBody>
      </p:sp>
      <p:pic>
        <p:nvPicPr>
          <p:cNvPr id="5" name="Picture 4" descr="17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933" y="2373282"/>
            <a:ext cx="2361366" cy="23613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2811" y="473464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marine</a:t>
            </a:r>
          </a:p>
        </p:txBody>
      </p:sp>
      <p:pic>
        <p:nvPicPr>
          <p:cNvPr id="7" name="Picture 6" descr="17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544" y="2373282"/>
            <a:ext cx="2361366" cy="23613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28422" y="473464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medical app</a:t>
            </a:r>
          </a:p>
        </p:txBody>
      </p:sp>
      <p:pic>
        <p:nvPicPr>
          <p:cNvPr id="9" name="Picture 8" descr="17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51155" y="2373282"/>
            <a:ext cx="2361366" cy="23613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264033" y="473464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medical appointment</a:t>
            </a:r>
          </a:p>
        </p:txBody>
      </p:sp>
      <p:pic>
        <p:nvPicPr>
          <p:cNvPr id="11" name="Picture 10" descr="178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86766" y="2373282"/>
            <a:ext cx="2361366" cy="23613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199644" y="473464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medical record</a:t>
            </a:r>
          </a:p>
        </p:txBody>
      </p:sp>
      <p:pic>
        <p:nvPicPr>
          <p:cNvPr id="13" name="Picture 12" descr="179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22377" y="2373282"/>
            <a:ext cx="2361366" cy="236136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0135255" y="473464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medical records</a:t>
            </a:r>
          </a:p>
        </p:txBody>
      </p:sp>
      <p:pic>
        <p:nvPicPr>
          <p:cNvPr id="15" name="Picture 14" descr="18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57988" y="2373282"/>
            <a:ext cx="2361366" cy="236136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4070866" y="473464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medical report</a:t>
            </a:r>
          </a:p>
        </p:txBody>
      </p:sp>
      <p:pic>
        <p:nvPicPr>
          <p:cNvPr id="17" name="Picture 16" descr="181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793599" y="2373282"/>
            <a:ext cx="2361366" cy="236136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8006477" y="473464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medical report copy</a:t>
            </a:r>
          </a:p>
        </p:txBody>
      </p:sp>
      <p:pic>
        <p:nvPicPr>
          <p:cNvPr id="19" name="Picture 18" descr="182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44322" y="6364003"/>
            <a:ext cx="2361366" cy="236136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57200" y="872536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medication</a:t>
            </a:r>
          </a:p>
        </p:txBody>
      </p:sp>
      <p:pic>
        <p:nvPicPr>
          <p:cNvPr id="21" name="Picture 20" descr="183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79933" y="6364003"/>
            <a:ext cx="2361366" cy="236136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392811" y="872536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medication copy</a:t>
            </a:r>
          </a:p>
        </p:txBody>
      </p:sp>
      <p:pic>
        <p:nvPicPr>
          <p:cNvPr id="23" name="Picture 22" descr="184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15544" y="6364003"/>
            <a:ext cx="2361366" cy="236136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328422" y="872536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medicine</a:t>
            </a:r>
          </a:p>
        </p:txBody>
      </p:sp>
      <p:pic>
        <p:nvPicPr>
          <p:cNvPr id="25" name="Picture 24" descr="185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051155" y="6364003"/>
            <a:ext cx="2361366" cy="236136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2264033" y="872536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meditation</a:t>
            </a:r>
          </a:p>
        </p:txBody>
      </p:sp>
      <p:pic>
        <p:nvPicPr>
          <p:cNvPr id="27" name="Picture 26" descr="186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986766" y="6364003"/>
            <a:ext cx="2361366" cy="236136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6199644" y="872536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meningitis</a:t>
            </a:r>
          </a:p>
        </p:txBody>
      </p:sp>
      <p:pic>
        <p:nvPicPr>
          <p:cNvPr id="29" name="Picture 28" descr="187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922377" y="6364003"/>
            <a:ext cx="2361366" cy="236136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0135255" y="872536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mental disorder</a:t>
            </a:r>
          </a:p>
        </p:txBody>
      </p:sp>
      <p:pic>
        <p:nvPicPr>
          <p:cNvPr id="31" name="Picture 30" descr="188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857988" y="6364003"/>
            <a:ext cx="2361366" cy="2361366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4070866" y="872536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mental health</a:t>
            </a:r>
          </a:p>
        </p:txBody>
      </p:sp>
      <p:pic>
        <p:nvPicPr>
          <p:cNvPr id="33" name="Picture 32" descr="189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793599" y="6364003"/>
            <a:ext cx="2361366" cy="2361366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28006477" y="872536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microscope</a:t>
            </a:r>
          </a:p>
        </p:txBody>
      </p:sp>
      <p:pic>
        <p:nvPicPr>
          <p:cNvPr id="35" name="Picture 34" descr="190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244322" y="10354724"/>
            <a:ext cx="2361366" cy="2361366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57200" y="1271609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military</a:t>
            </a:r>
          </a:p>
        </p:txBody>
      </p:sp>
      <p:pic>
        <p:nvPicPr>
          <p:cNvPr id="37" name="Picture 36" descr="191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179933" y="10354724"/>
            <a:ext cx="2361366" cy="2361366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4392811" y="1271609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moisturizer</a:t>
            </a:r>
          </a:p>
        </p:txBody>
      </p:sp>
      <p:pic>
        <p:nvPicPr>
          <p:cNvPr id="39" name="Picture 38" descr="192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115544" y="10354724"/>
            <a:ext cx="2361366" cy="2361366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8328422" y="1271609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mood changes</a:t>
            </a:r>
          </a:p>
        </p:txBody>
      </p:sp>
      <p:pic>
        <p:nvPicPr>
          <p:cNvPr id="41" name="Picture 40" descr="193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3051155" y="10354724"/>
            <a:ext cx="2361366" cy="2361366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12264033" y="1271609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mountain</a:t>
            </a:r>
          </a:p>
        </p:txBody>
      </p:sp>
      <p:pic>
        <p:nvPicPr>
          <p:cNvPr id="43" name="Picture 42" descr="194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6986766" y="10354724"/>
            <a:ext cx="2361366" cy="2361366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6199644" y="1271609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mouthwash</a:t>
            </a:r>
          </a:p>
        </p:txBody>
      </p:sp>
      <p:pic>
        <p:nvPicPr>
          <p:cNvPr id="45" name="Picture 44" descr="195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0922377" y="10354724"/>
            <a:ext cx="2361366" cy="2361366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20135255" y="1271609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music therapy</a:t>
            </a:r>
          </a:p>
        </p:txBody>
      </p:sp>
      <p:pic>
        <p:nvPicPr>
          <p:cNvPr id="47" name="Picture 46" descr="196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4857988" y="10354724"/>
            <a:ext cx="2361366" cy="2361366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24070866" y="1271609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music therapy copy</a:t>
            </a:r>
          </a:p>
        </p:txBody>
      </p:sp>
      <p:pic>
        <p:nvPicPr>
          <p:cNvPr id="49" name="Picture 48" descr="197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8793599" y="10354724"/>
            <a:ext cx="2361366" cy="2361366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8006477" y="12716090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musician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851689D-8C46-9505-5BB5-0A414E3209F5}"/>
              </a:ext>
            </a:extLst>
          </p:cNvPr>
          <p:cNvSpPr/>
          <p:nvPr/>
        </p:nvSpPr>
        <p:spPr>
          <a:xfrm>
            <a:off x="0" y="-98969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21C6688-F437-3FAA-BB16-886BD2FF6C36}"/>
              </a:ext>
            </a:extLst>
          </p:cNvPr>
          <p:cNvSpPr txBox="1"/>
          <p:nvPr/>
        </p:nvSpPr>
        <p:spPr>
          <a:xfrm>
            <a:off x="519547" y="103366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9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322" y="2352502"/>
            <a:ext cx="2361366" cy="23613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neurology</a:t>
            </a:r>
          </a:p>
        </p:txBody>
      </p:sp>
      <p:pic>
        <p:nvPicPr>
          <p:cNvPr id="5" name="Picture 4" descr="19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933" y="2352502"/>
            <a:ext cx="2361366" cy="23613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2811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newspaper</a:t>
            </a:r>
          </a:p>
        </p:txBody>
      </p:sp>
      <p:pic>
        <p:nvPicPr>
          <p:cNvPr id="7" name="Picture 6" descr="2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544" y="2352502"/>
            <a:ext cx="2361366" cy="23613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28422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nordic walking</a:t>
            </a:r>
          </a:p>
        </p:txBody>
      </p:sp>
      <p:pic>
        <p:nvPicPr>
          <p:cNvPr id="9" name="Picture 8" descr="2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86766" y="2352502"/>
            <a:ext cx="2361366" cy="23613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199644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nurses</a:t>
            </a:r>
          </a:p>
        </p:txBody>
      </p:sp>
      <p:pic>
        <p:nvPicPr>
          <p:cNvPr id="11" name="Picture 10" descr="20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22377" y="2352502"/>
            <a:ext cx="2361366" cy="23613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0135255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nursing home</a:t>
            </a:r>
          </a:p>
        </p:txBody>
      </p:sp>
      <p:pic>
        <p:nvPicPr>
          <p:cNvPr id="13" name="Picture 12" descr="Nurs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51155" y="2352502"/>
            <a:ext cx="2361366" cy="236136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672390" y="4713868"/>
            <a:ext cx="111889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800"/>
              <a:t>Nurse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5989C94-F0C0-2990-806C-B9DD5555D14E}"/>
              </a:ext>
            </a:extLst>
          </p:cNvPr>
          <p:cNvSpPr/>
          <p:nvPr/>
        </p:nvSpPr>
        <p:spPr>
          <a:xfrm>
            <a:off x="0" y="-98969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788B9F1-B5C1-08B5-5883-2D4E25CD5756}"/>
              </a:ext>
            </a:extLst>
          </p:cNvPr>
          <p:cNvSpPr txBox="1"/>
          <p:nvPr/>
        </p:nvSpPr>
        <p:spPr>
          <a:xfrm>
            <a:off x="519547" y="103366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395BB00-8F2F-39C4-24FD-83A8E3678D3D}"/>
              </a:ext>
            </a:extLst>
          </p:cNvPr>
          <p:cNvSpPr/>
          <p:nvPr/>
        </p:nvSpPr>
        <p:spPr>
          <a:xfrm>
            <a:off x="0" y="10295008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81BC156-AFAD-AF49-1496-6215DFC9A902}"/>
              </a:ext>
            </a:extLst>
          </p:cNvPr>
          <p:cNvSpPr txBox="1"/>
          <p:nvPr/>
        </p:nvSpPr>
        <p:spPr>
          <a:xfrm>
            <a:off x="519547" y="10497343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8" descr="203.png">
            <a:extLst>
              <a:ext uri="{FF2B5EF4-FFF2-40B4-BE49-F238E27FC236}">
                <a16:creationId xmlns:a16="http://schemas.microsoft.com/office/drawing/2014/main" id="{3FE9142A-A1A9-2962-3AFE-E2F2AA9FF1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06669" y="12315780"/>
            <a:ext cx="2361366" cy="236136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292B5A2-17C3-EAE5-0269-A90A8E1D89A4}"/>
              </a:ext>
            </a:extLst>
          </p:cNvPr>
          <p:cNvSpPr txBox="1"/>
          <p:nvPr/>
        </p:nvSpPr>
        <p:spPr>
          <a:xfrm>
            <a:off x="519547" y="1467714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occupational</a:t>
            </a:r>
          </a:p>
        </p:txBody>
      </p:sp>
      <p:pic>
        <p:nvPicPr>
          <p:cNvPr id="21" name="Picture 20" descr="204.png">
            <a:extLst>
              <a:ext uri="{FF2B5EF4-FFF2-40B4-BE49-F238E27FC236}">
                <a16:creationId xmlns:a16="http://schemas.microsoft.com/office/drawing/2014/main" id="{841BAB77-97EE-85EF-89EC-1128CB3FAD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42280" y="12315780"/>
            <a:ext cx="2361366" cy="236136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3D9750F-1823-D3AB-2114-6CBA1DD290A9}"/>
              </a:ext>
            </a:extLst>
          </p:cNvPr>
          <p:cNvSpPr txBox="1"/>
          <p:nvPr/>
        </p:nvSpPr>
        <p:spPr>
          <a:xfrm>
            <a:off x="4455158" y="1467714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officer</a:t>
            </a:r>
          </a:p>
        </p:txBody>
      </p:sp>
      <p:pic>
        <p:nvPicPr>
          <p:cNvPr id="23" name="Picture 22" descr="205.png">
            <a:extLst>
              <a:ext uri="{FF2B5EF4-FFF2-40B4-BE49-F238E27FC236}">
                <a16:creationId xmlns:a16="http://schemas.microsoft.com/office/drawing/2014/main" id="{59D1816F-5CE7-4535-ED36-B3A25C8A2AC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77891" y="12315780"/>
            <a:ext cx="2361366" cy="236136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CBA8AF1-E27E-73F0-6F4D-6550062F51BD}"/>
              </a:ext>
            </a:extLst>
          </p:cNvPr>
          <p:cNvSpPr txBox="1"/>
          <p:nvPr/>
        </p:nvSpPr>
        <p:spPr>
          <a:xfrm>
            <a:off x="8390769" y="1467714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old people</a:t>
            </a:r>
          </a:p>
        </p:txBody>
      </p:sp>
      <p:pic>
        <p:nvPicPr>
          <p:cNvPr id="25" name="Picture 24" descr="206.png">
            <a:extLst>
              <a:ext uri="{FF2B5EF4-FFF2-40B4-BE49-F238E27FC236}">
                <a16:creationId xmlns:a16="http://schemas.microsoft.com/office/drawing/2014/main" id="{BC76D5BF-B1D8-6B6B-AA6F-DD02B736EEE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113502" y="12315780"/>
            <a:ext cx="2361366" cy="2361366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8988AD6-3FC6-4D98-F3F1-2FA17B88D740}"/>
              </a:ext>
            </a:extLst>
          </p:cNvPr>
          <p:cNvSpPr txBox="1"/>
          <p:nvPr/>
        </p:nvSpPr>
        <p:spPr>
          <a:xfrm>
            <a:off x="12326380" y="1467714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online appointment</a:t>
            </a:r>
          </a:p>
        </p:txBody>
      </p:sp>
      <p:pic>
        <p:nvPicPr>
          <p:cNvPr id="27" name="Picture 26" descr="207.png">
            <a:extLst>
              <a:ext uri="{FF2B5EF4-FFF2-40B4-BE49-F238E27FC236}">
                <a16:creationId xmlns:a16="http://schemas.microsoft.com/office/drawing/2014/main" id="{88D1E9FB-D889-1C9C-5A9D-315CC3FF3BB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049113" y="12315780"/>
            <a:ext cx="2361366" cy="236136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158D8B67-9250-71E6-778D-BE83767EB576}"/>
              </a:ext>
            </a:extLst>
          </p:cNvPr>
          <p:cNvSpPr txBox="1"/>
          <p:nvPr/>
        </p:nvSpPr>
        <p:spPr>
          <a:xfrm>
            <a:off x="16261991" y="1467714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online counseling</a:t>
            </a:r>
          </a:p>
        </p:txBody>
      </p:sp>
      <p:pic>
        <p:nvPicPr>
          <p:cNvPr id="29" name="Picture 28" descr="208.png">
            <a:extLst>
              <a:ext uri="{FF2B5EF4-FFF2-40B4-BE49-F238E27FC236}">
                <a16:creationId xmlns:a16="http://schemas.microsoft.com/office/drawing/2014/main" id="{67A1BB40-0776-6D91-851D-CDFEBFA4554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984724" y="12315780"/>
            <a:ext cx="2361366" cy="2361366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81040A34-A4BB-5676-1790-93C39A6768B5}"/>
              </a:ext>
            </a:extLst>
          </p:cNvPr>
          <p:cNvSpPr txBox="1"/>
          <p:nvPr/>
        </p:nvSpPr>
        <p:spPr>
          <a:xfrm>
            <a:off x="20197602" y="1467714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online payment</a:t>
            </a:r>
          </a:p>
        </p:txBody>
      </p:sp>
      <p:pic>
        <p:nvPicPr>
          <p:cNvPr id="31" name="Picture 30" descr="209.png">
            <a:extLst>
              <a:ext uri="{FF2B5EF4-FFF2-40B4-BE49-F238E27FC236}">
                <a16:creationId xmlns:a16="http://schemas.microsoft.com/office/drawing/2014/main" id="{E7404984-BC8C-1AFD-5B9E-2DDE546CBCA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920335" y="12315780"/>
            <a:ext cx="2361366" cy="2361366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528EC14E-0C8F-D0C9-C75F-D388DDC43E68}"/>
              </a:ext>
            </a:extLst>
          </p:cNvPr>
          <p:cNvSpPr txBox="1"/>
          <p:nvPr/>
        </p:nvSpPr>
        <p:spPr>
          <a:xfrm>
            <a:off x="24133213" y="1467714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online pharmacy</a:t>
            </a:r>
          </a:p>
        </p:txBody>
      </p:sp>
      <p:pic>
        <p:nvPicPr>
          <p:cNvPr id="33" name="Picture 32" descr="210.png">
            <a:extLst>
              <a:ext uri="{FF2B5EF4-FFF2-40B4-BE49-F238E27FC236}">
                <a16:creationId xmlns:a16="http://schemas.microsoft.com/office/drawing/2014/main" id="{641EC9D9-6AD7-5DC3-7200-0927B91FDCE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855946" y="12315780"/>
            <a:ext cx="2361366" cy="2361366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9B3F7C14-C0CD-B773-A21E-E37AECD29246}"/>
              </a:ext>
            </a:extLst>
          </p:cNvPr>
          <p:cNvSpPr txBox="1"/>
          <p:nvPr/>
        </p:nvSpPr>
        <p:spPr>
          <a:xfrm>
            <a:off x="28068824" y="14677146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online pharmacy</a:t>
            </a:r>
          </a:p>
        </p:txBody>
      </p:sp>
      <p:pic>
        <p:nvPicPr>
          <p:cNvPr id="35" name="Picture 34" descr="211.png">
            <a:extLst>
              <a:ext uri="{FF2B5EF4-FFF2-40B4-BE49-F238E27FC236}">
                <a16:creationId xmlns:a16="http://schemas.microsoft.com/office/drawing/2014/main" id="{C462CEBB-435F-CB7E-613F-9319A8E7B12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306669" y="16306501"/>
            <a:ext cx="2361366" cy="2361366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B7CBBF0D-6ABA-B5FC-0C62-06D2988F0EEC}"/>
              </a:ext>
            </a:extLst>
          </p:cNvPr>
          <p:cNvSpPr txBox="1"/>
          <p:nvPr/>
        </p:nvSpPr>
        <p:spPr>
          <a:xfrm>
            <a:off x="519547" y="1866786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online registration</a:t>
            </a:r>
          </a:p>
        </p:txBody>
      </p:sp>
      <p:pic>
        <p:nvPicPr>
          <p:cNvPr id="37" name="Picture 36" descr="212.png">
            <a:extLst>
              <a:ext uri="{FF2B5EF4-FFF2-40B4-BE49-F238E27FC236}">
                <a16:creationId xmlns:a16="http://schemas.microsoft.com/office/drawing/2014/main" id="{D06EA957-B0F8-F121-47DD-EE27B35CC37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242280" y="16306501"/>
            <a:ext cx="2361366" cy="2361366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FF629364-60E3-6DAE-1B9B-069D5CC2632B}"/>
              </a:ext>
            </a:extLst>
          </p:cNvPr>
          <p:cNvSpPr txBox="1"/>
          <p:nvPr/>
        </p:nvSpPr>
        <p:spPr>
          <a:xfrm>
            <a:off x="4455158" y="1866786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open</a:t>
            </a:r>
          </a:p>
        </p:txBody>
      </p:sp>
      <p:pic>
        <p:nvPicPr>
          <p:cNvPr id="39" name="Picture 38" descr="213.png">
            <a:extLst>
              <a:ext uri="{FF2B5EF4-FFF2-40B4-BE49-F238E27FC236}">
                <a16:creationId xmlns:a16="http://schemas.microsoft.com/office/drawing/2014/main" id="{21ED9C0E-E213-4363-A73F-D86B6D9DD3D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113502" y="16306501"/>
            <a:ext cx="2361366" cy="2361366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F046A446-72F3-88F0-52BD-0856BF32F3D2}"/>
              </a:ext>
            </a:extLst>
          </p:cNvPr>
          <p:cNvSpPr txBox="1"/>
          <p:nvPr/>
        </p:nvSpPr>
        <p:spPr>
          <a:xfrm>
            <a:off x="12326380" y="18667867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outbreak</a:t>
            </a:r>
          </a:p>
        </p:txBody>
      </p:sp>
      <p:pic>
        <p:nvPicPr>
          <p:cNvPr id="41" name="Picture 40" descr="Optimization_analysis.png">
            <a:extLst>
              <a:ext uri="{FF2B5EF4-FFF2-40B4-BE49-F238E27FC236}">
                <a16:creationId xmlns:a16="http://schemas.microsoft.com/office/drawing/2014/main" id="{8B3E4B0E-66EF-D56E-5791-20C584A7363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177891" y="16306501"/>
            <a:ext cx="2361366" cy="2361366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BD3690A8-CDDA-64B6-132F-16A5ACAC07B6}"/>
              </a:ext>
            </a:extLst>
          </p:cNvPr>
          <p:cNvSpPr txBox="1"/>
          <p:nvPr/>
        </p:nvSpPr>
        <p:spPr>
          <a:xfrm>
            <a:off x="8598605" y="18667867"/>
            <a:ext cx="351993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800"/>
              <a:t>Optimization analysis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322" y="2394065"/>
            <a:ext cx="2361366" cy="23613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475543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packing</a:t>
            </a:r>
          </a:p>
        </p:txBody>
      </p:sp>
      <p:pic>
        <p:nvPicPr>
          <p:cNvPr id="5" name="Picture 4" descr="2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933" y="2394065"/>
            <a:ext cx="2361366" cy="23613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2811" y="475543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pandemic</a:t>
            </a:r>
          </a:p>
        </p:txBody>
      </p:sp>
      <p:pic>
        <p:nvPicPr>
          <p:cNvPr id="7" name="Picture 6" descr="21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544" y="2394065"/>
            <a:ext cx="2361366" cy="23613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28422" y="475543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paramedic</a:t>
            </a:r>
          </a:p>
        </p:txBody>
      </p:sp>
      <p:pic>
        <p:nvPicPr>
          <p:cNvPr id="9" name="Picture 8" descr="21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51155" y="2394065"/>
            <a:ext cx="2361366" cy="23613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264033" y="475543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park ranger</a:t>
            </a:r>
          </a:p>
        </p:txBody>
      </p:sp>
      <p:pic>
        <p:nvPicPr>
          <p:cNvPr id="11" name="Picture 10" descr="218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86766" y="2394065"/>
            <a:ext cx="2361366" cy="23613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199644" y="475543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patient</a:t>
            </a:r>
          </a:p>
        </p:txBody>
      </p:sp>
      <p:pic>
        <p:nvPicPr>
          <p:cNvPr id="13" name="Picture 12" descr="219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22377" y="2394065"/>
            <a:ext cx="2361366" cy="236136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0135255" y="475543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patient copy</a:t>
            </a:r>
          </a:p>
        </p:txBody>
      </p:sp>
      <p:pic>
        <p:nvPicPr>
          <p:cNvPr id="15" name="Picture 14" descr="22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57988" y="2394065"/>
            <a:ext cx="2361366" cy="236136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4070866" y="475543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pension</a:t>
            </a:r>
          </a:p>
        </p:txBody>
      </p:sp>
      <p:pic>
        <p:nvPicPr>
          <p:cNvPr id="17" name="Picture 16" descr="221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793599" y="2394065"/>
            <a:ext cx="2361366" cy="236136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8006477" y="475543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personality</a:t>
            </a:r>
          </a:p>
        </p:txBody>
      </p:sp>
      <p:pic>
        <p:nvPicPr>
          <p:cNvPr id="19" name="Picture 18" descr="222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44322" y="6384786"/>
            <a:ext cx="2361366" cy="236136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57200" y="874615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pet theraphy</a:t>
            </a:r>
          </a:p>
        </p:txBody>
      </p:sp>
      <p:pic>
        <p:nvPicPr>
          <p:cNvPr id="21" name="Picture 20" descr="223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79933" y="6384786"/>
            <a:ext cx="2361366" cy="236136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392811" y="874615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Pharmacist</a:t>
            </a:r>
          </a:p>
        </p:txBody>
      </p:sp>
      <p:pic>
        <p:nvPicPr>
          <p:cNvPr id="23" name="Picture 22" descr="224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15544" y="6384786"/>
            <a:ext cx="2361366" cy="236136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328422" y="874615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pharmacy</a:t>
            </a:r>
          </a:p>
        </p:txBody>
      </p:sp>
      <p:pic>
        <p:nvPicPr>
          <p:cNvPr id="25" name="Picture 24" descr="225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051155" y="6384786"/>
            <a:ext cx="2361366" cy="236136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2264033" y="874615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phone call</a:t>
            </a:r>
          </a:p>
        </p:txBody>
      </p:sp>
      <p:pic>
        <p:nvPicPr>
          <p:cNvPr id="27" name="Picture 26" descr="226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986766" y="6384786"/>
            <a:ext cx="2361366" cy="236136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6199644" y="874615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physical</a:t>
            </a:r>
          </a:p>
        </p:txBody>
      </p:sp>
      <p:pic>
        <p:nvPicPr>
          <p:cNvPr id="29" name="Picture 28" descr="227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922377" y="6384786"/>
            <a:ext cx="2361366" cy="236136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0135255" y="874615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physiotherapy</a:t>
            </a:r>
          </a:p>
        </p:txBody>
      </p:sp>
      <p:pic>
        <p:nvPicPr>
          <p:cNvPr id="31" name="Picture 30" descr="228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857988" y="6384786"/>
            <a:ext cx="2361366" cy="2361366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4070866" y="874615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pill</a:t>
            </a:r>
          </a:p>
        </p:txBody>
      </p:sp>
      <p:pic>
        <p:nvPicPr>
          <p:cNvPr id="33" name="Picture 32" descr="229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793599" y="6384786"/>
            <a:ext cx="2361366" cy="2361366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28006477" y="874615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pills</a:t>
            </a:r>
          </a:p>
        </p:txBody>
      </p:sp>
      <p:pic>
        <p:nvPicPr>
          <p:cNvPr id="35" name="Picture 34" descr="230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244322" y="10375507"/>
            <a:ext cx="2361366" cy="2361366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57200" y="1273687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pills copy</a:t>
            </a:r>
          </a:p>
        </p:txBody>
      </p:sp>
      <p:pic>
        <p:nvPicPr>
          <p:cNvPr id="37" name="Picture 36" descr="231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179933" y="10375507"/>
            <a:ext cx="2361366" cy="2361366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4392811" y="1273687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poison</a:t>
            </a:r>
          </a:p>
        </p:txBody>
      </p:sp>
      <p:pic>
        <p:nvPicPr>
          <p:cNvPr id="39" name="Picture 38" descr="232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115544" y="10375507"/>
            <a:ext cx="2361366" cy="2361366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8328422" y="1273687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police</a:t>
            </a:r>
          </a:p>
        </p:txBody>
      </p:sp>
      <p:pic>
        <p:nvPicPr>
          <p:cNvPr id="41" name="Picture 40" descr="233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3051155" y="10375507"/>
            <a:ext cx="2361366" cy="2361366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12264033" y="1273687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police dog</a:t>
            </a:r>
          </a:p>
        </p:txBody>
      </p:sp>
      <p:pic>
        <p:nvPicPr>
          <p:cNvPr id="43" name="Picture 42" descr="234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6986766" y="10375507"/>
            <a:ext cx="2361366" cy="2361366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6199644" y="1273687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policeman</a:t>
            </a:r>
          </a:p>
        </p:txBody>
      </p:sp>
      <p:pic>
        <p:nvPicPr>
          <p:cNvPr id="45" name="Picture 44" descr="235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0922377" y="10375507"/>
            <a:ext cx="2361366" cy="2361366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20135255" y="1273687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policewoman</a:t>
            </a:r>
          </a:p>
        </p:txBody>
      </p:sp>
      <p:pic>
        <p:nvPicPr>
          <p:cNvPr id="47" name="Picture 46" descr="236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4857988" y="10375507"/>
            <a:ext cx="2361366" cy="2361366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24070866" y="1273687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polio</a:t>
            </a:r>
          </a:p>
        </p:txBody>
      </p:sp>
      <p:pic>
        <p:nvPicPr>
          <p:cNvPr id="49" name="Picture 48" descr="237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8793599" y="10375507"/>
            <a:ext cx="2361366" cy="2361366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8006477" y="1273687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portable bathroom</a:t>
            </a:r>
          </a:p>
        </p:txBody>
      </p:sp>
      <p:pic>
        <p:nvPicPr>
          <p:cNvPr id="51" name="Picture 50" descr="238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244322" y="14366228"/>
            <a:ext cx="2361366" cy="2361366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457200" y="1672759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positive thinking</a:t>
            </a:r>
          </a:p>
        </p:txBody>
      </p:sp>
      <p:pic>
        <p:nvPicPr>
          <p:cNvPr id="53" name="Picture 52" descr="239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179933" y="14366228"/>
            <a:ext cx="2361366" cy="2361366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4392811" y="1672759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pouch bag</a:t>
            </a:r>
          </a:p>
        </p:txBody>
      </p:sp>
      <p:pic>
        <p:nvPicPr>
          <p:cNvPr id="55" name="Picture 54" descr="240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9115544" y="14366228"/>
            <a:ext cx="2361366" cy="2361366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8328422" y="1672759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prescription</a:t>
            </a:r>
          </a:p>
        </p:txBody>
      </p:sp>
      <p:pic>
        <p:nvPicPr>
          <p:cNvPr id="57" name="Picture 56" descr="241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3051155" y="14366228"/>
            <a:ext cx="2361366" cy="2361366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12264033" y="1672759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presents</a:t>
            </a:r>
          </a:p>
        </p:txBody>
      </p:sp>
      <p:pic>
        <p:nvPicPr>
          <p:cNvPr id="59" name="Picture 58" descr="242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16986766" y="14366228"/>
            <a:ext cx="2361366" cy="2361366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16199644" y="1672759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psycho</a:t>
            </a:r>
          </a:p>
        </p:txBody>
      </p:sp>
      <p:pic>
        <p:nvPicPr>
          <p:cNvPr id="61" name="Picture 60" descr="243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0922377" y="14366228"/>
            <a:ext cx="2361366" cy="2361366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20135255" y="1672759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psychologist</a:t>
            </a:r>
          </a:p>
        </p:txBody>
      </p:sp>
      <p:pic>
        <p:nvPicPr>
          <p:cNvPr id="63" name="Picture 62" descr="244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4857988" y="14366228"/>
            <a:ext cx="2361366" cy="2361366"/>
          </a:xfrm>
          <a:prstGeom prst="rect">
            <a:avLst/>
          </a:prstGeom>
        </p:spPr>
      </p:pic>
      <p:sp>
        <p:nvSpPr>
          <p:cNvPr id="64" name="TextBox 63"/>
          <p:cNvSpPr txBox="1"/>
          <p:nvPr/>
        </p:nvSpPr>
        <p:spPr>
          <a:xfrm>
            <a:off x="24070866" y="1672759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psychology</a:t>
            </a:r>
          </a:p>
        </p:txBody>
      </p:sp>
      <p:pic>
        <p:nvPicPr>
          <p:cNvPr id="65" name="Picture 64" descr="245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8793599" y="14366228"/>
            <a:ext cx="2361366" cy="2361366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28006477" y="1672759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public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9C9ED6B-477F-B668-2DE8-6BF30C9E34DD}"/>
              </a:ext>
            </a:extLst>
          </p:cNvPr>
          <p:cNvSpPr/>
          <p:nvPr/>
        </p:nvSpPr>
        <p:spPr>
          <a:xfrm>
            <a:off x="0" y="-98969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65437DE-94ED-D98E-265E-05EF1EF16B6C}"/>
              </a:ext>
            </a:extLst>
          </p:cNvPr>
          <p:cNvSpPr txBox="1"/>
          <p:nvPr/>
        </p:nvSpPr>
        <p:spPr>
          <a:xfrm>
            <a:off x="519547" y="103366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4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9933" y="2352503"/>
            <a:ext cx="2361366" cy="23613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92811" y="471386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quit smoking</a:t>
            </a:r>
          </a:p>
        </p:txBody>
      </p:sp>
      <p:pic>
        <p:nvPicPr>
          <p:cNvPr id="5" name="Picture 4" descr="Query_analysi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322" y="2352503"/>
            <a:ext cx="2361366" cy="23613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92873" y="4713869"/>
            <a:ext cx="246426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800"/>
              <a:t>Query analysis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28148D-72A3-F4B9-5D71-DF10646B5982}"/>
              </a:ext>
            </a:extLst>
          </p:cNvPr>
          <p:cNvSpPr/>
          <p:nvPr/>
        </p:nvSpPr>
        <p:spPr>
          <a:xfrm>
            <a:off x="0" y="-98969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336C8E-B371-F49B-FD2B-51C84220AC91}"/>
              </a:ext>
            </a:extLst>
          </p:cNvPr>
          <p:cNvSpPr txBox="1"/>
          <p:nvPr/>
        </p:nvSpPr>
        <p:spPr>
          <a:xfrm>
            <a:off x="519547" y="103366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8C5F19-6136-1FEF-910D-2E92E76EFB59}"/>
              </a:ext>
            </a:extLst>
          </p:cNvPr>
          <p:cNvSpPr/>
          <p:nvPr/>
        </p:nvSpPr>
        <p:spPr>
          <a:xfrm>
            <a:off x="0" y="10295008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E9E676-1495-F142-F08F-EEFCD5B5A9F2}"/>
              </a:ext>
            </a:extLst>
          </p:cNvPr>
          <p:cNvSpPr txBox="1"/>
          <p:nvPr/>
        </p:nvSpPr>
        <p:spPr>
          <a:xfrm>
            <a:off x="519547" y="10497343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247.png">
            <a:extLst>
              <a:ext uri="{FF2B5EF4-FFF2-40B4-BE49-F238E27FC236}">
                <a16:creationId xmlns:a16="http://schemas.microsoft.com/office/drawing/2014/main" id="{CA6898F1-488A-C396-DCFE-25893E38F1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6669" y="12894935"/>
            <a:ext cx="2361366" cy="236136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3B0DDE6-793D-300F-429C-E3C1615BB90C}"/>
              </a:ext>
            </a:extLst>
          </p:cNvPr>
          <p:cNvSpPr txBox="1"/>
          <p:nvPr/>
        </p:nvSpPr>
        <p:spPr>
          <a:xfrm>
            <a:off x="519547" y="1525630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rabies</a:t>
            </a:r>
          </a:p>
        </p:txBody>
      </p:sp>
      <p:pic>
        <p:nvPicPr>
          <p:cNvPr id="13" name="Picture 12" descr="248.png">
            <a:extLst>
              <a:ext uri="{FF2B5EF4-FFF2-40B4-BE49-F238E27FC236}">
                <a16:creationId xmlns:a16="http://schemas.microsoft.com/office/drawing/2014/main" id="{F10F6333-4F01-6661-FAC4-29A5B481E7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2280" y="12894935"/>
            <a:ext cx="2361366" cy="236136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AE7FCCC-3D28-DD38-F6FC-14C785E68FCD}"/>
              </a:ext>
            </a:extLst>
          </p:cNvPr>
          <p:cNvSpPr txBox="1"/>
          <p:nvPr/>
        </p:nvSpPr>
        <p:spPr>
          <a:xfrm>
            <a:off x="4455158" y="1525630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radiology</a:t>
            </a:r>
          </a:p>
        </p:txBody>
      </p:sp>
      <p:pic>
        <p:nvPicPr>
          <p:cNvPr id="15" name="Picture 14" descr="249.png">
            <a:extLst>
              <a:ext uri="{FF2B5EF4-FFF2-40B4-BE49-F238E27FC236}">
                <a16:creationId xmlns:a16="http://schemas.microsoft.com/office/drawing/2014/main" id="{78977A99-1147-77EE-CC0B-9D96D30B75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77891" y="12894935"/>
            <a:ext cx="2361366" cy="236136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7FF1A00-639D-4E6C-0651-90A7ACBA9580}"/>
              </a:ext>
            </a:extLst>
          </p:cNvPr>
          <p:cNvSpPr txBox="1"/>
          <p:nvPr/>
        </p:nvSpPr>
        <p:spPr>
          <a:xfrm>
            <a:off x="8390769" y="1525630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refill</a:t>
            </a:r>
          </a:p>
        </p:txBody>
      </p:sp>
      <p:pic>
        <p:nvPicPr>
          <p:cNvPr id="17" name="Picture 16" descr="250.png">
            <a:extLst>
              <a:ext uri="{FF2B5EF4-FFF2-40B4-BE49-F238E27FC236}">
                <a16:creationId xmlns:a16="http://schemas.microsoft.com/office/drawing/2014/main" id="{0DD8AA7C-F5FB-09CB-7AA7-9868C900EB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13502" y="12894935"/>
            <a:ext cx="2361366" cy="236136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ADF6195-DB97-D67F-1791-E2E3437159D6}"/>
              </a:ext>
            </a:extLst>
          </p:cNvPr>
          <p:cNvSpPr txBox="1"/>
          <p:nvPr/>
        </p:nvSpPr>
        <p:spPr>
          <a:xfrm>
            <a:off x="12326380" y="1525630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relaxing</a:t>
            </a:r>
          </a:p>
        </p:txBody>
      </p:sp>
      <p:pic>
        <p:nvPicPr>
          <p:cNvPr id="19" name="Picture 18" descr="251.png">
            <a:extLst>
              <a:ext uri="{FF2B5EF4-FFF2-40B4-BE49-F238E27FC236}">
                <a16:creationId xmlns:a16="http://schemas.microsoft.com/office/drawing/2014/main" id="{4686A230-8D8E-7DC0-8BDA-60995F6B78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049113" y="12894935"/>
            <a:ext cx="2361366" cy="236136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BA7CDA2-1D49-BC93-49BC-E0AEE2794F2D}"/>
              </a:ext>
            </a:extLst>
          </p:cNvPr>
          <p:cNvSpPr txBox="1"/>
          <p:nvPr/>
        </p:nvSpPr>
        <p:spPr>
          <a:xfrm>
            <a:off x="16261991" y="1525630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reminders</a:t>
            </a:r>
          </a:p>
        </p:txBody>
      </p:sp>
      <p:pic>
        <p:nvPicPr>
          <p:cNvPr id="21" name="Picture 20" descr="252.png">
            <a:extLst>
              <a:ext uri="{FF2B5EF4-FFF2-40B4-BE49-F238E27FC236}">
                <a16:creationId xmlns:a16="http://schemas.microsoft.com/office/drawing/2014/main" id="{4B947263-7B0C-7D14-132C-D6AA955FECA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984724" y="12894935"/>
            <a:ext cx="2361366" cy="236136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B06511A-C236-580D-496D-B9C70BD33387}"/>
              </a:ext>
            </a:extLst>
          </p:cNvPr>
          <p:cNvSpPr txBox="1"/>
          <p:nvPr/>
        </p:nvSpPr>
        <p:spPr>
          <a:xfrm>
            <a:off x="20197602" y="1525630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rescue</a:t>
            </a:r>
          </a:p>
        </p:txBody>
      </p:sp>
      <p:pic>
        <p:nvPicPr>
          <p:cNvPr id="23" name="Picture 22" descr="253.png">
            <a:extLst>
              <a:ext uri="{FF2B5EF4-FFF2-40B4-BE49-F238E27FC236}">
                <a16:creationId xmlns:a16="http://schemas.microsoft.com/office/drawing/2014/main" id="{203074A1-20BC-9B40-1A16-767F91949E5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920335" y="12894935"/>
            <a:ext cx="2361366" cy="236136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2C51DC4-36D7-1904-8D3C-7CF52B459ECD}"/>
              </a:ext>
            </a:extLst>
          </p:cNvPr>
          <p:cNvSpPr txBox="1"/>
          <p:nvPr/>
        </p:nvSpPr>
        <p:spPr>
          <a:xfrm>
            <a:off x="24133213" y="1525630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rescue boat</a:t>
            </a:r>
          </a:p>
        </p:txBody>
      </p:sp>
      <p:pic>
        <p:nvPicPr>
          <p:cNvPr id="25" name="Picture 24" descr="254.png">
            <a:extLst>
              <a:ext uri="{FF2B5EF4-FFF2-40B4-BE49-F238E27FC236}">
                <a16:creationId xmlns:a16="http://schemas.microsoft.com/office/drawing/2014/main" id="{F19721F7-0F0C-F90F-2E1E-7C7B778CA4C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855946" y="12894935"/>
            <a:ext cx="2361366" cy="2361366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14516C6-279A-F32A-CD2F-79A853DC73E3}"/>
              </a:ext>
            </a:extLst>
          </p:cNvPr>
          <p:cNvSpPr txBox="1"/>
          <p:nvPr/>
        </p:nvSpPr>
        <p:spPr>
          <a:xfrm>
            <a:off x="28068824" y="1525630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rescuer</a:t>
            </a:r>
          </a:p>
        </p:txBody>
      </p:sp>
      <p:pic>
        <p:nvPicPr>
          <p:cNvPr id="27" name="Picture 26" descr="255.png">
            <a:extLst>
              <a:ext uri="{FF2B5EF4-FFF2-40B4-BE49-F238E27FC236}">
                <a16:creationId xmlns:a16="http://schemas.microsoft.com/office/drawing/2014/main" id="{AE3288AC-4A33-E37A-A1F3-05EB110351A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06669" y="16885656"/>
            <a:ext cx="2361366" cy="236136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FC89E7F1-2AA4-6FEC-F9EE-CD406E5A9B3E}"/>
              </a:ext>
            </a:extLst>
          </p:cNvPr>
          <p:cNvSpPr txBox="1"/>
          <p:nvPr/>
        </p:nvSpPr>
        <p:spPr>
          <a:xfrm>
            <a:off x="519547" y="1924702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research</a:t>
            </a:r>
          </a:p>
        </p:txBody>
      </p:sp>
      <p:pic>
        <p:nvPicPr>
          <p:cNvPr id="29" name="Picture 28" descr="256.png">
            <a:extLst>
              <a:ext uri="{FF2B5EF4-FFF2-40B4-BE49-F238E27FC236}">
                <a16:creationId xmlns:a16="http://schemas.microsoft.com/office/drawing/2014/main" id="{A65EBC56-A84C-0D44-12BB-91A1B5FC5D0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42280" y="16885656"/>
            <a:ext cx="2361366" cy="2361366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84349F58-2394-A23B-B165-CB2D456F2823}"/>
              </a:ext>
            </a:extLst>
          </p:cNvPr>
          <p:cNvSpPr txBox="1"/>
          <p:nvPr/>
        </p:nvSpPr>
        <p:spPr>
          <a:xfrm>
            <a:off x="4455158" y="1924702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retirement home</a:t>
            </a:r>
          </a:p>
        </p:txBody>
      </p:sp>
      <p:pic>
        <p:nvPicPr>
          <p:cNvPr id="31" name="Picture 30" descr="257.png">
            <a:extLst>
              <a:ext uri="{FF2B5EF4-FFF2-40B4-BE49-F238E27FC236}">
                <a16:creationId xmlns:a16="http://schemas.microsoft.com/office/drawing/2014/main" id="{DAD66C3C-0330-B0F9-0F84-54E77E65631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77891" y="16885656"/>
            <a:ext cx="2361366" cy="2361366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B0E15AF2-6A9C-5846-0C54-6E190B4E78C4}"/>
              </a:ext>
            </a:extLst>
          </p:cNvPr>
          <p:cNvSpPr txBox="1"/>
          <p:nvPr/>
        </p:nvSpPr>
        <p:spPr>
          <a:xfrm>
            <a:off x="8390769" y="1924702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risk</a:t>
            </a:r>
          </a:p>
        </p:txBody>
      </p:sp>
      <p:pic>
        <p:nvPicPr>
          <p:cNvPr id="33" name="Picture 32" descr="258.png">
            <a:extLst>
              <a:ext uri="{FF2B5EF4-FFF2-40B4-BE49-F238E27FC236}">
                <a16:creationId xmlns:a16="http://schemas.microsoft.com/office/drawing/2014/main" id="{DD0B4586-66A7-87C7-3700-1306801B7E4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113502" y="16885656"/>
            <a:ext cx="2361366" cy="2361366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8B5093B3-6225-A1E9-5CFD-B4EFA1DCBF22}"/>
              </a:ext>
            </a:extLst>
          </p:cNvPr>
          <p:cNvSpPr txBox="1"/>
          <p:nvPr/>
        </p:nvSpPr>
        <p:spPr>
          <a:xfrm>
            <a:off x="12326380" y="1924702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rocking chair</a:t>
            </a:r>
          </a:p>
        </p:txBody>
      </p:sp>
      <p:pic>
        <p:nvPicPr>
          <p:cNvPr id="35" name="Picture 34" descr="259.png">
            <a:extLst>
              <a:ext uri="{FF2B5EF4-FFF2-40B4-BE49-F238E27FC236}">
                <a16:creationId xmlns:a16="http://schemas.microsoft.com/office/drawing/2014/main" id="{7F389992-8EA8-6DBC-C459-68ECC249457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7049113" y="16885656"/>
            <a:ext cx="2361366" cy="2361366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25134EC4-701E-C183-785B-82EA897B101B}"/>
              </a:ext>
            </a:extLst>
          </p:cNvPr>
          <p:cNvSpPr txBox="1"/>
          <p:nvPr/>
        </p:nvSpPr>
        <p:spPr>
          <a:xfrm>
            <a:off x="16261991" y="1924702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routine</a:t>
            </a:r>
          </a:p>
        </p:txBody>
      </p:sp>
      <p:pic>
        <p:nvPicPr>
          <p:cNvPr id="37" name="Picture 36" descr="260.png">
            <a:extLst>
              <a:ext uri="{FF2B5EF4-FFF2-40B4-BE49-F238E27FC236}">
                <a16:creationId xmlns:a16="http://schemas.microsoft.com/office/drawing/2014/main" id="{6D83AC51-4945-F3CC-A4A4-F8D0A6B65CE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984724" y="16885656"/>
            <a:ext cx="2361366" cy="2361366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0800B530-1684-952C-58CB-99DDDEC95CB1}"/>
              </a:ext>
            </a:extLst>
          </p:cNvPr>
          <p:cNvSpPr txBox="1"/>
          <p:nvPr/>
        </p:nvSpPr>
        <p:spPr>
          <a:xfrm>
            <a:off x="20197602" y="1924702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running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6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322" y="2352505"/>
            <a:ext cx="2361366" cy="23613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471387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safety</a:t>
            </a:r>
          </a:p>
        </p:txBody>
      </p:sp>
      <p:pic>
        <p:nvPicPr>
          <p:cNvPr id="5" name="Picture 4" descr="26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933" y="2352505"/>
            <a:ext cx="2361366" cy="23613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2811" y="471387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schedule</a:t>
            </a:r>
          </a:p>
        </p:txBody>
      </p:sp>
      <p:pic>
        <p:nvPicPr>
          <p:cNvPr id="7" name="Picture 6" descr="26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544" y="2352505"/>
            <a:ext cx="2361366" cy="23613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28422" y="471387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schizophrenia</a:t>
            </a:r>
          </a:p>
        </p:txBody>
      </p:sp>
      <p:pic>
        <p:nvPicPr>
          <p:cNvPr id="9" name="Picture 8" descr="26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51155" y="2352505"/>
            <a:ext cx="2361366" cy="23613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264033" y="471387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scientist</a:t>
            </a:r>
          </a:p>
        </p:txBody>
      </p:sp>
      <p:pic>
        <p:nvPicPr>
          <p:cNvPr id="11" name="Picture 10" descr="26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86766" y="2352505"/>
            <a:ext cx="2361366" cy="23613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199644" y="471387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scold</a:t>
            </a:r>
          </a:p>
        </p:txBody>
      </p:sp>
      <p:pic>
        <p:nvPicPr>
          <p:cNvPr id="13" name="Picture 12" descr="26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22377" y="2352505"/>
            <a:ext cx="2361366" cy="236136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0135255" y="471387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scooter</a:t>
            </a:r>
          </a:p>
        </p:txBody>
      </p:sp>
      <p:pic>
        <p:nvPicPr>
          <p:cNvPr id="15" name="Picture 14" descr="267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57988" y="2352505"/>
            <a:ext cx="2361366" cy="236136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4070866" y="471387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searching</a:t>
            </a:r>
          </a:p>
        </p:txBody>
      </p:sp>
      <p:pic>
        <p:nvPicPr>
          <p:cNvPr id="17" name="Picture 16" descr="268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793599" y="2352505"/>
            <a:ext cx="2361366" cy="236136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8006477" y="4713871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self care</a:t>
            </a:r>
          </a:p>
        </p:txBody>
      </p:sp>
      <p:pic>
        <p:nvPicPr>
          <p:cNvPr id="19" name="Picture 18" descr="269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44322" y="6135406"/>
            <a:ext cx="2361366" cy="236136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57200" y="849677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senior</a:t>
            </a:r>
          </a:p>
        </p:txBody>
      </p:sp>
      <p:pic>
        <p:nvPicPr>
          <p:cNvPr id="21" name="Picture 20" descr="270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79933" y="6135406"/>
            <a:ext cx="2361366" cy="236136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392811" y="849677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shower gel</a:t>
            </a:r>
          </a:p>
        </p:txBody>
      </p:sp>
      <p:pic>
        <p:nvPicPr>
          <p:cNvPr id="23" name="Picture 22" descr="271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15544" y="6135406"/>
            <a:ext cx="2361366" cy="236136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328422" y="849677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Siren</a:t>
            </a:r>
          </a:p>
        </p:txBody>
      </p:sp>
      <p:pic>
        <p:nvPicPr>
          <p:cNvPr id="25" name="Picture 24" descr="272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051155" y="6135406"/>
            <a:ext cx="2361366" cy="236136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2264033" y="849677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ski patrol</a:t>
            </a:r>
          </a:p>
        </p:txBody>
      </p:sp>
      <p:pic>
        <p:nvPicPr>
          <p:cNvPr id="27" name="Picture 26" descr="273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986766" y="6135406"/>
            <a:ext cx="2361366" cy="236136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6199644" y="849677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sleep</a:t>
            </a:r>
          </a:p>
        </p:txBody>
      </p:sp>
      <p:pic>
        <p:nvPicPr>
          <p:cNvPr id="29" name="Picture 28" descr="274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857988" y="6135406"/>
            <a:ext cx="2361366" cy="236136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4070866" y="849677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slippers</a:t>
            </a:r>
          </a:p>
        </p:txBody>
      </p:sp>
      <p:pic>
        <p:nvPicPr>
          <p:cNvPr id="31" name="Picture 30" descr="275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793599" y="6135406"/>
            <a:ext cx="2361366" cy="2361366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8006477" y="849677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smallpox</a:t>
            </a:r>
          </a:p>
        </p:txBody>
      </p:sp>
      <p:pic>
        <p:nvPicPr>
          <p:cNvPr id="33" name="Picture 32" descr="276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244322" y="9918307"/>
            <a:ext cx="2361366" cy="2361366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457200" y="1227967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smartphone</a:t>
            </a:r>
          </a:p>
        </p:txBody>
      </p:sp>
      <p:pic>
        <p:nvPicPr>
          <p:cNvPr id="35" name="Picture 34" descr="277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179933" y="9918307"/>
            <a:ext cx="2361366" cy="2361366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392811" y="1227967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social media addiction</a:t>
            </a:r>
          </a:p>
        </p:txBody>
      </p:sp>
      <p:pic>
        <p:nvPicPr>
          <p:cNvPr id="37" name="Picture 36" descr="278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115544" y="9918307"/>
            <a:ext cx="2361366" cy="2361366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8328422" y="1227967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social wellness</a:t>
            </a:r>
          </a:p>
        </p:txBody>
      </p:sp>
      <p:pic>
        <p:nvPicPr>
          <p:cNvPr id="39" name="Picture 38" descr="279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3051155" y="9918307"/>
            <a:ext cx="2361366" cy="2361366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2264033" y="1227967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soldier</a:t>
            </a:r>
          </a:p>
        </p:txBody>
      </p:sp>
      <p:pic>
        <p:nvPicPr>
          <p:cNvPr id="41" name="Picture 40" descr="280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6986766" y="9918307"/>
            <a:ext cx="2361366" cy="2361366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16199644" y="1227967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sos</a:t>
            </a:r>
          </a:p>
        </p:txBody>
      </p:sp>
      <p:pic>
        <p:nvPicPr>
          <p:cNvPr id="43" name="Picture 42" descr="281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0922377" y="9918307"/>
            <a:ext cx="2361366" cy="2361366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20135255" y="1227967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statistics</a:t>
            </a:r>
          </a:p>
        </p:txBody>
      </p:sp>
      <p:pic>
        <p:nvPicPr>
          <p:cNvPr id="45" name="Picture 44" descr="282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8793599" y="9918307"/>
            <a:ext cx="2361366" cy="2361366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28006477" y="1227967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strategic plan</a:t>
            </a:r>
          </a:p>
        </p:txBody>
      </p:sp>
      <p:pic>
        <p:nvPicPr>
          <p:cNvPr id="47" name="Picture 46" descr="283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244322" y="13701208"/>
            <a:ext cx="2361366" cy="2361366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457200" y="1606257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stress</a:t>
            </a:r>
          </a:p>
        </p:txBody>
      </p:sp>
      <p:pic>
        <p:nvPicPr>
          <p:cNvPr id="49" name="Picture 48" descr="284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179933" y="13701208"/>
            <a:ext cx="2361366" cy="2361366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392811" y="1606257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stress management</a:t>
            </a:r>
          </a:p>
        </p:txBody>
      </p:sp>
      <p:pic>
        <p:nvPicPr>
          <p:cNvPr id="51" name="Picture 50" descr="285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9115544" y="13701208"/>
            <a:ext cx="2361366" cy="2361366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8328422" y="1606257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stress test</a:t>
            </a:r>
          </a:p>
        </p:txBody>
      </p:sp>
      <p:pic>
        <p:nvPicPr>
          <p:cNvPr id="53" name="Picture 52" descr="286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3051155" y="13701208"/>
            <a:ext cx="2361366" cy="2361366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12264033" y="1606257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student</a:t>
            </a:r>
          </a:p>
        </p:txBody>
      </p:sp>
      <p:pic>
        <p:nvPicPr>
          <p:cNvPr id="55" name="Picture 54" descr="287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6986766" y="13701208"/>
            <a:ext cx="2361366" cy="2361366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16199644" y="1606257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sugar blood level</a:t>
            </a:r>
          </a:p>
        </p:txBody>
      </p:sp>
      <p:pic>
        <p:nvPicPr>
          <p:cNvPr id="57" name="Picture 56" descr="288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922377" y="13701208"/>
            <a:ext cx="2361366" cy="2361366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20135255" y="1606257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sunscreen</a:t>
            </a:r>
          </a:p>
        </p:txBody>
      </p:sp>
      <p:pic>
        <p:nvPicPr>
          <p:cNvPr id="59" name="Picture 58" descr="289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4857988" y="13701208"/>
            <a:ext cx="2361366" cy="2361366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24070866" y="1606257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support manager</a:t>
            </a:r>
          </a:p>
        </p:txBody>
      </p:sp>
      <p:pic>
        <p:nvPicPr>
          <p:cNvPr id="61" name="Picture 60" descr="290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8793599" y="13701208"/>
            <a:ext cx="2361366" cy="2361366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28006477" y="16062574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support services</a:t>
            </a:r>
          </a:p>
        </p:txBody>
      </p:sp>
      <p:pic>
        <p:nvPicPr>
          <p:cNvPr id="63" name="Picture 62" descr="291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244322" y="17484109"/>
            <a:ext cx="2361366" cy="2361366"/>
          </a:xfrm>
          <a:prstGeom prst="rect">
            <a:avLst/>
          </a:prstGeom>
        </p:spPr>
      </p:pic>
      <p:sp>
        <p:nvSpPr>
          <p:cNvPr id="64" name="TextBox 63"/>
          <p:cNvSpPr txBox="1"/>
          <p:nvPr/>
        </p:nvSpPr>
        <p:spPr>
          <a:xfrm>
            <a:off x="457200" y="1984547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support services copy</a:t>
            </a:r>
          </a:p>
        </p:txBody>
      </p:sp>
      <p:pic>
        <p:nvPicPr>
          <p:cNvPr id="65" name="Picture 64" descr="292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5179933" y="17484109"/>
            <a:ext cx="2361366" cy="2361366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4392811" y="1984547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surgical instrument</a:t>
            </a:r>
          </a:p>
        </p:txBody>
      </p:sp>
      <p:pic>
        <p:nvPicPr>
          <p:cNvPr id="67" name="Picture 66" descr="293.png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9115544" y="17484109"/>
            <a:ext cx="2361366" cy="2361366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8328422" y="1984547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survival</a:t>
            </a:r>
          </a:p>
        </p:txBody>
      </p:sp>
      <p:pic>
        <p:nvPicPr>
          <p:cNvPr id="69" name="Picture 68" descr="294.png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13051155" y="17484109"/>
            <a:ext cx="2361366" cy="2361366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12264033" y="1984547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swollen</a:t>
            </a:r>
          </a:p>
        </p:txBody>
      </p:sp>
      <p:pic>
        <p:nvPicPr>
          <p:cNvPr id="71" name="Picture 70" descr="295.png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6986766" y="17484109"/>
            <a:ext cx="2361366" cy="2361366"/>
          </a:xfrm>
          <a:prstGeom prst="rect">
            <a:avLst/>
          </a:prstGeom>
        </p:spPr>
      </p:pic>
      <p:sp>
        <p:nvSpPr>
          <p:cNvPr id="72" name="TextBox 71"/>
          <p:cNvSpPr txBox="1"/>
          <p:nvPr/>
        </p:nvSpPr>
        <p:spPr>
          <a:xfrm>
            <a:off x="16199644" y="19845475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syringe</a:t>
            </a:r>
          </a:p>
        </p:txBody>
      </p:sp>
      <p:pic>
        <p:nvPicPr>
          <p:cNvPr id="73" name="Picture 72" descr="Sleeping.png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0922377" y="6135406"/>
            <a:ext cx="2361366" cy="2361366"/>
          </a:xfrm>
          <a:prstGeom prst="rect">
            <a:avLst/>
          </a:prstGeom>
        </p:spPr>
      </p:pic>
      <p:sp>
        <p:nvSpPr>
          <p:cNvPr id="74" name="TextBox 73"/>
          <p:cNvSpPr txBox="1"/>
          <p:nvPr/>
        </p:nvSpPr>
        <p:spPr>
          <a:xfrm>
            <a:off x="21343878" y="8496772"/>
            <a:ext cx="151836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800"/>
              <a:t>Sleeping</a:t>
            </a:r>
          </a:p>
        </p:txBody>
      </p:sp>
      <p:pic>
        <p:nvPicPr>
          <p:cNvPr id="75" name="Picture 74" descr="Stomach_pain.png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857988" y="9918307"/>
            <a:ext cx="2361366" cy="2361366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24872390" y="12279673"/>
            <a:ext cx="233256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800"/>
              <a:t>Stomach pain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984FD213-3C21-5D3E-E574-70E08B636CC4}"/>
              </a:ext>
            </a:extLst>
          </p:cNvPr>
          <p:cNvSpPr/>
          <p:nvPr/>
        </p:nvSpPr>
        <p:spPr>
          <a:xfrm>
            <a:off x="0" y="-98969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C7FC5A5F-6EAD-01AB-9A7A-4E1E85F265BE}"/>
              </a:ext>
            </a:extLst>
          </p:cNvPr>
          <p:cNvSpPr txBox="1"/>
          <p:nvPr/>
        </p:nvSpPr>
        <p:spPr>
          <a:xfrm>
            <a:off x="519547" y="103366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322" y="2352502"/>
            <a:ext cx="2361366" cy="23613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tactical</a:t>
            </a:r>
          </a:p>
        </p:txBody>
      </p:sp>
      <p:pic>
        <p:nvPicPr>
          <p:cNvPr id="5" name="Picture 4" descr="29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933" y="2352502"/>
            <a:ext cx="2361366" cy="23613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2811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telecommunication</a:t>
            </a:r>
          </a:p>
        </p:txBody>
      </p:sp>
      <p:pic>
        <p:nvPicPr>
          <p:cNvPr id="7" name="Picture 6" descr="29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544" y="2352502"/>
            <a:ext cx="2361366" cy="23613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28422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Telemedicine</a:t>
            </a:r>
          </a:p>
        </p:txBody>
      </p:sp>
      <p:pic>
        <p:nvPicPr>
          <p:cNvPr id="9" name="Picture 8" descr="29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51155" y="2352502"/>
            <a:ext cx="2361366" cy="23613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264033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tent</a:t>
            </a:r>
          </a:p>
        </p:txBody>
      </p:sp>
      <p:pic>
        <p:nvPicPr>
          <p:cNvPr id="11" name="Picture 10" descr="30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86766" y="2352502"/>
            <a:ext cx="2361366" cy="23613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199644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therapy</a:t>
            </a:r>
          </a:p>
        </p:txBody>
      </p:sp>
      <p:pic>
        <p:nvPicPr>
          <p:cNvPr id="13" name="Picture 12" descr="301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22377" y="2352502"/>
            <a:ext cx="2361366" cy="236136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0135255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tornado</a:t>
            </a:r>
          </a:p>
        </p:txBody>
      </p:sp>
      <p:pic>
        <p:nvPicPr>
          <p:cNvPr id="15" name="Picture 14" descr="302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57988" y="2352502"/>
            <a:ext cx="2361366" cy="236136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4070866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tow truck</a:t>
            </a:r>
          </a:p>
        </p:txBody>
      </p:sp>
      <p:pic>
        <p:nvPicPr>
          <p:cNvPr id="17" name="Picture 16" descr="303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793599" y="2352502"/>
            <a:ext cx="2361366" cy="236136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8006477" y="471386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toys</a:t>
            </a:r>
          </a:p>
        </p:txBody>
      </p:sp>
      <p:pic>
        <p:nvPicPr>
          <p:cNvPr id="19" name="Picture 18" descr="304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44322" y="6343223"/>
            <a:ext cx="2361366" cy="236136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57200" y="870458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traditional medicine</a:t>
            </a:r>
          </a:p>
        </p:txBody>
      </p:sp>
      <p:pic>
        <p:nvPicPr>
          <p:cNvPr id="21" name="Picture 20" descr="305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79933" y="6343223"/>
            <a:ext cx="2361366" cy="236136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392811" y="870458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traffic cone</a:t>
            </a:r>
          </a:p>
        </p:txBody>
      </p:sp>
      <p:pic>
        <p:nvPicPr>
          <p:cNvPr id="23" name="Picture 22" descr="306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15544" y="6343223"/>
            <a:ext cx="2361366" cy="236136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328422" y="870458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transfer</a:t>
            </a:r>
          </a:p>
        </p:txBody>
      </p:sp>
      <p:pic>
        <p:nvPicPr>
          <p:cNvPr id="25" name="Picture 24" descr="307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051155" y="6343223"/>
            <a:ext cx="2361366" cy="236136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2264033" y="870458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truck</a:t>
            </a:r>
          </a:p>
        </p:txBody>
      </p:sp>
      <p:pic>
        <p:nvPicPr>
          <p:cNvPr id="27" name="Picture 26" descr="308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986766" y="6343223"/>
            <a:ext cx="2361366" cy="236136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6199644" y="870458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tsunami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179623F-EB96-E231-EB28-B2ED60FE45A8}"/>
              </a:ext>
            </a:extLst>
          </p:cNvPr>
          <p:cNvSpPr/>
          <p:nvPr/>
        </p:nvSpPr>
        <p:spPr>
          <a:xfrm>
            <a:off x="0" y="-98969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1A9F825-49D4-079D-C51E-D63E3AFD789F}"/>
              </a:ext>
            </a:extLst>
          </p:cNvPr>
          <p:cNvSpPr txBox="1"/>
          <p:nvPr/>
        </p:nvSpPr>
        <p:spPr>
          <a:xfrm>
            <a:off x="519547" y="103366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123937C-59F2-7DBE-1F36-724BA5887EBA}"/>
              </a:ext>
            </a:extLst>
          </p:cNvPr>
          <p:cNvSpPr/>
          <p:nvPr/>
        </p:nvSpPr>
        <p:spPr>
          <a:xfrm>
            <a:off x="0" y="10295008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A74A57-CCE0-2B50-EC49-DFE7B283B3E3}"/>
              </a:ext>
            </a:extLst>
          </p:cNvPr>
          <p:cNvSpPr txBox="1"/>
          <p:nvPr/>
        </p:nvSpPr>
        <p:spPr>
          <a:xfrm>
            <a:off x="519547" y="10497343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Picture 37" descr="309.png">
            <a:extLst>
              <a:ext uri="{FF2B5EF4-FFF2-40B4-BE49-F238E27FC236}">
                <a16:creationId xmlns:a16="http://schemas.microsoft.com/office/drawing/2014/main" id="{A9F5C7CF-620F-6CD3-FDC9-EE852720B4D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44322" y="13105046"/>
            <a:ext cx="2361366" cy="2361366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86B49764-7060-BA15-30BB-B9E8DC660F2A}"/>
              </a:ext>
            </a:extLst>
          </p:cNvPr>
          <p:cNvSpPr txBox="1"/>
          <p:nvPr/>
        </p:nvSpPr>
        <p:spPr>
          <a:xfrm>
            <a:off x="457200" y="1546641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ultrasound</a:t>
            </a:r>
          </a:p>
        </p:txBody>
      </p:sp>
      <p:pic>
        <p:nvPicPr>
          <p:cNvPr id="40" name="Picture 39" descr="310.png">
            <a:extLst>
              <a:ext uri="{FF2B5EF4-FFF2-40B4-BE49-F238E27FC236}">
                <a16:creationId xmlns:a16="http://schemas.microsoft.com/office/drawing/2014/main" id="{9414C9E7-1E5A-995D-C473-01440E7E12A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179933" y="13105046"/>
            <a:ext cx="2361366" cy="2361366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203B8D81-3D1E-1D15-878E-14B7653342D4}"/>
              </a:ext>
            </a:extLst>
          </p:cNvPr>
          <p:cNvSpPr txBox="1"/>
          <p:nvPr/>
        </p:nvSpPr>
        <p:spPr>
          <a:xfrm>
            <a:off x="4392811" y="1546641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urgency</a:t>
            </a:r>
          </a:p>
        </p:txBody>
      </p:sp>
      <p:pic>
        <p:nvPicPr>
          <p:cNvPr id="42" name="Picture 41" descr="311.png">
            <a:extLst>
              <a:ext uri="{FF2B5EF4-FFF2-40B4-BE49-F238E27FC236}">
                <a16:creationId xmlns:a16="http://schemas.microsoft.com/office/drawing/2014/main" id="{B4F2DBD6-2FA2-D144-85B2-194461F46D5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115544" y="13105046"/>
            <a:ext cx="2361366" cy="2361366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5C06E794-32CA-EA72-4664-755BBD6933C7}"/>
              </a:ext>
            </a:extLst>
          </p:cNvPr>
          <p:cNvSpPr txBox="1"/>
          <p:nvPr/>
        </p:nvSpPr>
        <p:spPr>
          <a:xfrm>
            <a:off x="8328422" y="1546641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UV protection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3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322" y="2373286"/>
            <a:ext cx="2361366" cy="23613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473465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vaccination</a:t>
            </a:r>
          </a:p>
        </p:txBody>
      </p:sp>
      <p:pic>
        <p:nvPicPr>
          <p:cNvPr id="5" name="Picture 4" descr="3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933" y="2373286"/>
            <a:ext cx="2361366" cy="23613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2811" y="473465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vaccination</a:t>
            </a:r>
          </a:p>
        </p:txBody>
      </p:sp>
      <p:pic>
        <p:nvPicPr>
          <p:cNvPr id="7" name="Picture 6" descr="31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544" y="2373286"/>
            <a:ext cx="2361366" cy="23613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28422" y="473465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vaccine</a:t>
            </a:r>
          </a:p>
        </p:txBody>
      </p:sp>
      <p:pic>
        <p:nvPicPr>
          <p:cNvPr id="9" name="Picture 8" descr="31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51155" y="2373286"/>
            <a:ext cx="2361366" cy="23613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264033" y="473465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vaccine</a:t>
            </a:r>
          </a:p>
        </p:txBody>
      </p:sp>
      <p:pic>
        <p:nvPicPr>
          <p:cNvPr id="11" name="Picture 10" descr="31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86766" y="2373286"/>
            <a:ext cx="2361366" cy="23613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199644" y="473465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veterinary</a:t>
            </a:r>
          </a:p>
        </p:txBody>
      </p:sp>
      <p:pic>
        <p:nvPicPr>
          <p:cNvPr id="13" name="Picture 12" descr="31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22377" y="2373286"/>
            <a:ext cx="2361366" cy="236136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0135255" y="473465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video call</a:t>
            </a:r>
          </a:p>
        </p:txBody>
      </p:sp>
      <p:pic>
        <p:nvPicPr>
          <p:cNvPr id="15" name="Picture 14" descr="318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57988" y="2373286"/>
            <a:ext cx="2361366" cy="236136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4070866" y="473465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virus</a:t>
            </a:r>
          </a:p>
        </p:txBody>
      </p:sp>
      <p:pic>
        <p:nvPicPr>
          <p:cNvPr id="17" name="Picture 16" descr="319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793599" y="2373286"/>
            <a:ext cx="2361366" cy="236136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8006477" y="4734652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vitamins</a:t>
            </a:r>
          </a:p>
        </p:txBody>
      </p:sp>
      <p:pic>
        <p:nvPicPr>
          <p:cNvPr id="19" name="Picture 18" descr="320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44322" y="6364007"/>
            <a:ext cx="2361366" cy="236136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57200" y="872537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volunteering</a:t>
            </a:r>
          </a:p>
        </p:txBody>
      </p:sp>
      <p:pic>
        <p:nvPicPr>
          <p:cNvPr id="21" name="Picture 20" descr="321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79933" y="6364007"/>
            <a:ext cx="2361366" cy="236136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392811" y="8725373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 dirty="0"/>
              <a:t>volunteering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9AAB22E-F458-86BE-DC3A-274BC897DDE0}"/>
              </a:ext>
            </a:extLst>
          </p:cNvPr>
          <p:cNvSpPr/>
          <p:nvPr/>
        </p:nvSpPr>
        <p:spPr>
          <a:xfrm>
            <a:off x="0" y="-98969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FB2A4E-6E24-754E-753E-6D2C38009504}"/>
              </a:ext>
            </a:extLst>
          </p:cNvPr>
          <p:cNvSpPr txBox="1"/>
          <p:nvPr/>
        </p:nvSpPr>
        <p:spPr>
          <a:xfrm>
            <a:off x="519547" y="103366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7F94DA8-8E23-82C1-86C4-97F8BCD2A544}"/>
              </a:ext>
            </a:extLst>
          </p:cNvPr>
          <p:cNvSpPr/>
          <p:nvPr/>
        </p:nvSpPr>
        <p:spPr>
          <a:xfrm>
            <a:off x="0" y="10295008"/>
            <a:ext cx="1983680" cy="1818437"/>
          </a:xfrm>
          <a:prstGeom prst="rect">
            <a:avLst/>
          </a:prstGeom>
          <a:solidFill>
            <a:srgbClr val="1D46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F179748-3B14-8D35-DB6A-2749678B840F}"/>
              </a:ext>
            </a:extLst>
          </p:cNvPr>
          <p:cNvSpPr txBox="1"/>
          <p:nvPr/>
        </p:nvSpPr>
        <p:spPr>
          <a:xfrm>
            <a:off x="519547" y="10497343"/>
            <a:ext cx="7871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0" b="1">
                <a:solidFill>
                  <a:srgbClr val="000000"/>
                </a:solidFill>
              </a:defRPr>
            </a:pPr>
            <a:r>
              <a:rPr lang="tr-TR" sz="8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endParaRPr sz="8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6" descr="322.png">
            <a:extLst>
              <a:ext uri="{FF2B5EF4-FFF2-40B4-BE49-F238E27FC236}">
                <a16:creationId xmlns:a16="http://schemas.microsoft.com/office/drawing/2014/main" id="{1CD3190F-AB26-254A-19FC-DF45632452A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44322" y="12874152"/>
            <a:ext cx="2361366" cy="236136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273B5DC-23BD-67E4-B802-80AF80E2A097}"/>
              </a:ext>
            </a:extLst>
          </p:cNvPr>
          <p:cNvSpPr txBox="1"/>
          <p:nvPr/>
        </p:nvSpPr>
        <p:spPr>
          <a:xfrm>
            <a:off x="457200" y="1523551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walker</a:t>
            </a:r>
          </a:p>
        </p:txBody>
      </p:sp>
      <p:pic>
        <p:nvPicPr>
          <p:cNvPr id="29" name="Picture 28" descr="323.png">
            <a:extLst>
              <a:ext uri="{FF2B5EF4-FFF2-40B4-BE49-F238E27FC236}">
                <a16:creationId xmlns:a16="http://schemas.microsoft.com/office/drawing/2014/main" id="{E47090B2-3EE7-A0FF-F3EE-FC00528C6C4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79933" y="12874152"/>
            <a:ext cx="2361366" cy="2361366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9B9B381C-6268-9C93-449E-B6411AB13FBB}"/>
              </a:ext>
            </a:extLst>
          </p:cNvPr>
          <p:cNvSpPr txBox="1"/>
          <p:nvPr/>
        </p:nvSpPr>
        <p:spPr>
          <a:xfrm>
            <a:off x="4392811" y="1523551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warning system</a:t>
            </a:r>
          </a:p>
        </p:txBody>
      </p:sp>
      <p:pic>
        <p:nvPicPr>
          <p:cNvPr id="31" name="Picture 30" descr="324.png">
            <a:extLst>
              <a:ext uri="{FF2B5EF4-FFF2-40B4-BE49-F238E27FC236}">
                <a16:creationId xmlns:a16="http://schemas.microsoft.com/office/drawing/2014/main" id="{FE53A7B1-B29A-2B17-5029-4D83F17DB83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15544" y="12874152"/>
            <a:ext cx="2361366" cy="2361366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2708B04C-01DE-6685-8864-097C22E74289}"/>
              </a:ext>
            </a:extLst>
          </p:cNvPr>
          <p:cNvSpPr txBox="1"/>
          <p:nvPr/>
        </p:nvSpPr>
        <p:spPr>
          <a:xfrm>
            <a:off x="8328422" y="1523551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water</a:t>
            </a:r>
          </a:p>
        </p:txBody>
      </p:sp>
      <p:pic>
        <p:nvPicPr>
          <p:cNvPr id="33" name="Picture 32" descr="325.png">
            <a:extLst>
              <a:ext uri="{FF2B5EF4-FFF2-40B4-BE49-F238E27FC236}">
                <a16:creationId xmlns:a16="http://schemas.microsoft.com/office/drawing/2014/main" id="{83A995AF-5012-21D1-16C1-9E5A1DE94AC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051155" y="12874152"/>
            <a:ext cx="2361366" cy="2361366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E907B74A-39CC-C322-6BEF-A12432136906}"/>
              </a:ext>
            </a:extLst>
          </p:cNvPr>
          <p:cNvSpPr txBox="1"/>
          <p:nvPr/>
        </p:nvSpPr>
        <p:spPr>
          <a:xfrm>
            <a:off x="12264033" y="1523551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weight loss</a:t>
            </a:r>
          </a:p>
        </p:txBody>
      </p:sp>
      <p:pic>
        <p:nvPicPr>
          <p:cNvPr id="35" name="Picture 34" descr="326.png">
            <a:extLst>
              <a:ext uri="{FF2B5EF4-FFF2-40B4-BE49-F238E27FC236}">
                <a16:creationId xmlns:a16="http://schemas.microsoft.com/office/drawing/2014/main" id="{46CCD753-D47E-866C-BF35-87A8AB5B191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986766" y="12874152"/>
            <a:ext cx="2361366" cy="2361366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A6B2EC12-25BF-563B-1DB0-75D00871AE1D}"/>
              </a:ext>
            </a:extLst>
          </p:cNvPr>
          <p:cNvSpPr txBox="1"/>
          <p:nvPr/>
        </p:nvSpPr>
        <p:spPr>
          <a:xfrm>
            <a:off x="16199644" y="1523551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weight scale</a:t>
            </a:r>
          </a:p>
        </p:txBody>
      </p:sp>
      <p:pic>
        <p:nvPicPr>
          <p:cNvPr id="37" name="Picture 36" descr="327.png">
            <a:extLst>
              <a:ext uri="{FF2B5EF4-FFF2-40B4-BE49-F238E27FC236}">
                <a16:creationId xmlns:a16="http://schemas.microsoft.com/office/drawing/2014/main" id="{EDB19366-2AA3-1F4E-7921-5DF21DBCFF0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922377" y="12874152"/>
            <a:ext cx="2361366" cy="2361366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A50CE1CA-61C6-A242-B13D-8F8444172A25}"/>
              </a:ext>
            </a:extLst>
          </p:cNvPr>
          <p:cNvSpPr txBox="1"/>
          <p:nvPr/>
        </p:nvSpPr>
        <p:spPr>
          <a:xfrm>
            <a:off x="20135255" y="1523551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wellness</a:t>
            </a:r>
          </a:p>
        </p:txBody>
      </p:sp>
      <p:pic>
        <p:nvPicPr>
          <p:cNvPr id="39" name="Picture 38" descr="328.png">
            <a:extLst>
              <a:ext uri="{FF2B5EF4-FFF2-40B4-BE49-F238E27FC236}">
                <a16:creationId xmlns:a16="http://schemas.microsoft.com/office/drawing/2014/main" id="{1B7CC870-D41F-6DEF-E840-0F5BADD0772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4857988" y="12874152"/>
            <a:ext cx="2361366" cy="2361366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222324CA-57DF-2976-8CDE-318B6C676CF3}"/>
              </a:ext>
            </a:extLst>
          </p:cNvPr>
          <p:cNvSpPr txBox="1"/>
          <p:nvPr/>
        </p:nvSpPr>
        <p:spPr>
          <a:xfrm>
            <a:off x="24070866" y="1523551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wellness copy</a:t>
            </a:r>
          </a:p>
        </p:txBody>
      </p:sp>
      <p:pic>
        <p:nvPicPr>
          <p:cNvPr id="41" name="Picture 40" descr="329.png">
            <a:extLst>
              <a:ext uri="{FF2B5EF4-FFF2-40B4-BE49-F238E27FC236}">
                <a16:creationId xmlns:a16="http://schemas.microsoft.com/office/drawing/2014/main" id="{B031AF54-7752-8813-9606-83DA37B2610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8793599" y="12874152"/>
            <a:ext cx="2361366" cy="2361366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03085700-7EE1-1325-FA61-BAD2DFDD50C2}"/>
              </a:ext>
            </a:extLst>
          </p:cNvPr>
          <p:cNvSpPr txBox="1"/>
          <p:nvPr/>
        </p:nvSpPr>
        <p:spPr>
          <a:xfrm>
            <a:off x="28006477" y="15235518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wheelchair</a:t>
            </a:r>
          </a:p>
        </p:txBody>
      </p:sp>
      <p:pic>
        <p:nvPicPr>
          <p:cNvPr id="43" name="Picture 42" descr="330.png">
            <a:extLst>
              <a:ext uri="{FF2B5EF4-FFF2-40B4-BE49-F238E27FC236}">
                <a16:creationId xmlns:a16="http://schemas.microsoft.com/office/drawing/2014/main" id="{0D4CB147-9053-F508-00D9-1CB1AF8C150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244322" y="16864873"/>
            <a:ext cx="2361366" cy="2361366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4D277C68-30A3-042F-F2D4-D10C50F21B35}"/>
              </a:ext>
            </a:extLst>
          </p:cNvPr>
          <p:cNvSpPr txBox="1"/>
          <p:nvPr/>
        </p:nvSpPr>
        <p:spPr>
          <a:xfrm>
            <a:off x="457200" y="1922623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wildfire</a:t>
            </a:r>
          </a:p>
        </p:txBody>
      </p:sp>
      <p:pic>
        <p:nvPicPr>
          <p:cNvPr id="45" name="Picture 44" descr="331.png">
            <a:extLst>
              <a:ext uri="{FF2B5EF4-FFF2-40B4-BE49-F238E27FC236}">
                <a16:creationId xmlns:a16="http://schemas.microsoft.com/office/drawing/2014/main" id="{20B4A5AA-51D9-BEDA-4E66-1C8E222AC0E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179933" y="16864873"/>
            <a:ext cx="2361366" cy="2361366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4FA0B7AE-5B8A-E263-5F1B-D92D68AE7517}"/>
              </a:ext>
            </a:extLst>
          </p:cNvPr>
          <p:cNvSpPr txBox="1"/>
          <p:nvPr/>
        </p:nvSpPr>
        <p:spPr>
          <a:xfrm>
            <a:off x="4392811" y="1922623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worker</a:t>
            </a:r>
          </a:p>
        </p:txBody>
      </p:sp>
      <p:pic>
        <p:nvPicPr>
          <p:cNvPr id="47" name="Picture 46" descr="332.png">
            <a:extLst>
              <a:ext uri="{FF2B5EF4-FFF2-40B4-BE49-F238E27FC236}">
                <a16:creationId xmlns:a16="http://schemas.microsoft.com/office/drawing/2014/main" id="{4D064BBA-D6F5-A95B-685B-88D2F9F8344B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115544" y="16864873"/>
            <a:ext cx="2361366" cy="2361366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091405A6-23A8-55AE-8877-CFDAF7FBFE91}"/>
              </a:ext>
            </a:extLst>
          </p:cNvPr>
          <p:cNvSpPr txBox="1"/>
          <p:nvPr/>
        </p:nvSpPr>
        <p:spPr>
          <a:xfrm>
            <a:off x="8328422" y="19226239"/>
            <a:ext cx="3935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sz="2800"/>
              <a:t>wrong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D47544-E77F-715A-A61E-3E014780C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6A3820-74D3-01F6-89FF-184D90C3C4D8}"/>
              </a:ext>
            </a:extLst>
          </p:cNvPr>
          <p:cNvSpPr txBox="1"/>
          <p:nvPr/>
        </p:nvSpPr>
        <p:spPr>
          <a:xfrm>
            <a:off x="1709530" y="2385392"/>
            <a:ext cx="261995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1D4694"/>
                </a:solidFill>
              </a:rPr>
              <a:t>Using the IDCM Design Library</a:t>
            </a:r>
          </a:p>
          <a:p>
            <a:r>
              <a:rPr lang="en-US" sz="6000" b="1" dirty="0">
                <a:solidFill>
                  <a:srgbClr val="1D4694"/>
                </a:solidFill>
              </a:rPr>
              <a:t>What’s Included in the Design Library</a:t>
            </a:r>
            <a:endParaRPr lang="en-US" sz="6000" dirty="0">
              <a:solidFill>
                <a:srgbClr val="1D469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2769E8-4BCD-EDF4-B778-32AF669CF693}"/>
              </a:ext>
            </a:extLst>
          </p:cNvPr>
          <p:cNvSpPr txBox="1"/>
          <p:nvPr/>
        </p:nvSpPr>
        <p:spPr>
          <a:xfrm>
            <a:off x="1709530" y="5851174"/>
            <a:ext cx="14490113" cy="3296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Official IDCM color palette and blue tones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Colored icon library (alphabetical order)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Sample graphical abstracts from published articles</a:t>
            </a:r>
            <a:endParaRPr lang="en-TR" sz="4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07517B-2D7A-9CDC-422D-6FCC817FA532}"/>
              </a:ext>
            </a:extLst>
          </p:cNvPr>
          <p:cNvSpPr txBox="1"/>
          <p:nvPr/>
        </p:nvSpPr>
        <p:spPr>
          <a:xfrm>
            <a:off x="1709530" y="11575289"/>
            <a:ext cx="261995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1D4694"/>
                </a:solidFill>
              </a:rPr>
              <a:t>Typography</a:t>
            </a:r>
          </a:p>
          <a:p>
            <a:r>
              <a:rPr lang="en-US" sz="6000" b="1" dirty="0">
                <a:solidFill>
                  <a:srgbClr val="1D4694"/>
                </a:solidFill>
              </a:rPr>
              <a:t>Official Font Family for Graphical Abstract</a:t>
            </a:r>
            <a:endParaRPr lang="en-US" sz="6000" dirty="0">
              <a:solidFill>
                <a:srgbClr val="1D4694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8DF882-E4F3-9C6A-5654-08F391E9B228}"/>
              </a:ext>
            </a:extLst>
          </p:cNvPr>
          <p:cNvSpPr txBox="1"/>
          <p:nvPr/>
        </p:nvSpPr>
        <p:spPr>
          <a:xfrm>
            <a:off x="1709530" y="14184104"/>
            <a:ext cx="16777253" cy="4417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IDCM’s official typeface is PMN Caecilia Sans Head.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It reflects the journal’s clean, professional visual identity.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Authors with access can install it from a licensed source.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If unavailable, use Arial or Segoe UI as alternatives.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1B77B9-5D6A-A7A5-EE39-BD548AD8091F}"/>
              </a:ext>
            </a:extLst>
          </p:cNvPr>
          <p:cNvSpPr txBox="1"/>
          <p:nvPr/>
        </p:nvSpPr>
        <p:spPr>
          <a:xfrm>
            <a:off x="16770624" y="5851174"/>
            <a:ext cx="1153117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World map templates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Line icon sets by topic</a:t>
            </a:r>
            <a:endParaRPr lang="en-TR" sz="4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A8E0CF-6A15-2283-6BFA-DE8C19BEA032}"/>
              </a:ext>
            </a:extLst>
          </p:cNvPr>
          <p:cNvSpPr txBox="1"/>
          <p:nvPr/>
        </p:nvSpPr>
        <p:spPr>
          <a:xfrm>
            <a:off x="1709530" y="9509691"/>
            <a:ext cx="28268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i="1" dirty="0">
                <a:solidFill>
                  <a:srgbClr val="1D4694"/>
                </a:solidFill>
              </a:rPr>
              <a:t>Authors are encouraged to use these resources to ensure visual consistency across all IDCM submissions.</a:t>
            </a:r>
            <a:endParaRPr lang="en-TR" sz="4800" i="1" dirty="0">
              <a:solidFill>
                <a:srgbClr val="1D4694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9F76EB-3B8E-A9E0-153D-126CE7F780CF}"/>
              </a:ext>
            </a:extLst>
          </p:cNvPr>
          <p:cNvSpPr txBox="1"/>
          <p:nvPr/>
        </p:nvSpPr>
        <p:spPr>
          <a:xfrm>
            <a:off x="19283786" y="14866951"/>
            <a:ext cx="11769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>
                <a:solidFill>
                  <a:srgbClr val="FF0000"/>
                </a:solidFill>
              </a:rPr>
              <a:t>Use of the official font is optional; all graphical abstracts will be refined by the IDCM design team for publication.</a:t>
            </a:r>
            <a:endParaRPr lang="en-TR" sz="4800" i="1" dirty="0">
              <a:solidFill>
                <a:srgbClr val="FF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FB2E88-1BF1-4FD3-50E4-D24276F81182}"/>
              </a:ext>
            </a:extLst>
          </p:cNvPr>
          <p:cNvSpPr/>
          <p:nvPr/>
        </p:nvSpPr>
        <p:spPr>
          <a:xfrm>
            <a:off x="0" y="2782963"/>
            <a:ext cx="1192696" cy="516834"/>
          </a:xfrm>
          <a:prstGeom prst="rect">
            <a:avLst/>
          </a:prstGeom>
          <a:solidFill>
            <a:srgbClr val="1D4694"/>
          </a:solidFill>
          <a:ln>
            <a:solidFill>
              <a:srgbClr val="1D46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1C2A6E-10EB-5B2C-112F-3D60D785239F}"/>
              </a:ext>
            </a:extLst>
          </p:cNvPr>
          <p:cNvSpPr/>
          <p:nvPr/>
        </p:nvSpPr>
        <p:spPr>
          <a:xfrm>
            <a:off x="0" y="11901200"/>
            <a:ext cx="1192696" cy="516834"/>
          </a:xfrm>
          <a:prstGeom prst="rect">
            <a:avLst/>
          </a:prstGeom>
          <a:solidFill>
            <a:srgbClr val="1D4694"/>
          </a:solidFill>
          <a:ln>
            <a:solidFill>
              <a:srgbClr val="1D46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9D513B-EBFD-3ABA-EA6A-A3C6B7B971E0}"/>
              </a:ext>
            </a:extLst>
          </p:cNvPr>
          <p:cNvSpPr txBox="1"/>
          <p:nvPr/>
        </p:nvSpPr>
        <p:spPr>
          <a:xfrm>
            <a:off x="1709530" y="5008210"/>
            <a:ext cx="43106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4000" b="1" dirty="0">
                <a:solidFill>
                  <a:srgbClr val="1D4694"/>
                </a:solidFill>
              </a:rPr>
              <a:t>At this docement: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E416BE-EC97-E79E-BDCA-8FC6BEB146EC}"/>
              </a:ext>
            </a:extLst>
          </p:cNvPr>
          <p:cNvSpPr txBox="1"/>
          <p:nvPr/>
        </p:nvSpPr>
        <p:spPr>
          <a:xfrm>
            <a:off x="16770624" y="5008210"/>
            <a:ext cx="33159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4000" b="1" dirty="0">
                <a:solidFill>
                  <a:srgbClr val="1D4694"/>
                </a:solidFill>
              </a:rPr>
              <a:t>At this folder:</a:t>
            </a:r>
          </a:p>
        </p:txBody>
      </p:sp>
    </p:spTree>
    <p:extLst>
      <p:ext uri="{BB962C8B-B14F-4D97-AF65-F5344CB8AC3E}">
        <p14:creationId xmlns:p14="http://schemas.microsoft.com/office/powerpoint/2010/main" val="2320528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95BBFB-E750-2D4D-F4DD-5AA76565A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BCA3F8-6DE5-6F2E-78B0-90A021EE7791}"/>
              </a:ext>
            </a:extLst>
          </p:cNvPr>
          <p:cNvSpPr txBox="1"/>
          <p:nvPr/>
        </p:nvSpPr>
        <p:spPr>
          <a:xfrm>
            <a:off x="1709530" y="2345639"/>
            <a:ext cx="261995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1D4694"/>
                </a:solidFill>
              </a:rPr>
              <a:t>External Assets</a:t>
            </a:r>
          </a:p>
          <a:p>
            <a:r>
              <a:rPr lang="en-US" sz="6000" b="1" dirty="0">
                <a:solidFill>
                  <a:srgbClr val="1D4694"/>
                </a:solidFill>
              </a:rPr>
              <a:t>Using Additional Visual Elements</a:t>
            </a:r>
            <a:endParaRPr lang="en-US" sz="6000" dirty="0">
              <a:solidFill>
                <a:srgbClr val="1D469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D47A64-0A39-BF25-CA31-77D8EBB35BE1}"/>
              </a:ext>
            </a:extLst>
          </p:cNvPr>
          <p:cNvSpPr txBox="1"/>
          <p:nvPr/>
        </p:nvSpPr>
        <p:spPr>
          <a:xfrm>
            <a:off x="1709530" y="4860981"/>
            <a:ext cx="27034435" cy="3309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1D4694"/>
              </a:buClr>
              <a:buSzPct val="150000"/>
            </a:pPr>
            <a:r>
              <a:rPr lang="en-US" sz="4800" dirty="0"/>
              <a:t>Authors may include external icons, illustrations, or graphics not in the IDCM library, provided that: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They are copyright-free or properly licensed.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They are consistent with the clean, scientific style of IDCM visuals.</a:t>
            </a:r>
            <a:endParaRPr lang="en-TR" sz="4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1F4230-E524-7FFB-BA75-18561A7F6DEE}"/>
              </a:ext>
            </a:extLst>
          </p:cNvPr>
          <p:cNvSpPr txBox="1"/>
          <p:nvPr/>
        </p:nvSpPr>
        <p:spPr>
          <a:xfrm>
            <a:off x="1709530" y="10274793"/>
            <a:ext cx="261995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1D4694"/>
                </a:solidFill>
              </a:rPr>
              <a:t>Technical Recommendations</a:t>
            </a:r>
          </a:p>
          <a:p>
            <a:r>
              <a:rPr lang="en-US" sz="6000" b="1" dirty="0">
                <a:solidFill>
                  <a:srgbClr val="1D4694"/>
                </a:solidFill>
              </a:rPr>
              <a:t>Purpose of a Graphical Abstract</a:t>
            </a:r>
            <a:endParaRPr lang="en-US" sz="6000" dirty="0">
              <a:solidFill>
                <a:srgbClr val="1D4694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8AA616-4113-CC08-D80C-8D886800589A}"/>
              </a:ext>
            </a:extLst>
          </p:cNvPr>
          <p:cNvSpPr txBox="1"/>
          <p:nvPr/>
        </p:nvSpPr>
        <p:spPr>
          <a:xfrm>
            <a:off x="1709530" y="12928610"/>
            <a:ext cx="10217427" cy="4524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PowerPoint format (.pptx)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Slide size: 16:9 (widescreen)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Use vector (SVG) or PNG icons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Maintain consistent color scheme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FB8DC8-992D-5525-D1B3-06267828C50A}"/>
              </a:ext>
            </a:extLst>
          </p:cNvPr>
          <p:cNvSpPr txBox="1"/>
          <p:nvPr/>
        </p:nvSpPr>
        <p:spPr>
          <a:xfrm>
            <a:off x="13192539" y="12928610"/>
            <a:ext cx="13961165" cy="4524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Keep text minimal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Use clear and legible fonts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Ensure high contrast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Avoid unnecessary decorative elements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898387A-FF12-3FF0-6998-4A5A6233DE39}"/>
              </a:ext>
            </a:extLst>
          </p:cNvPr>
          <p:cNvSpPr/>
          <p:nvPr/>
        </p:nvSpPr>
        <p:spPr>
          <a:xfrm>
            <a:off x="0" y="2782963"/>
            <a:ext cx="1192696" cy="516834"/>
          </a:xfrm>
          <a:prstGeom prst="rect">
            <a:avLst/>
          </a:prstGeom>
          <a:solidFill>
            <a:srgbClr val="1D4694"/>
          </a:solidFill>
          <a:ln>
            <a:solidFill>
              <a:srgbClr val="1D46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C7D3B7C-492C-1A57-8CD3-0B35A55A10DE}"/>
              </a:ext>
            </a:extLst>
          </p:cNvPr>
          <p:cNvSpPr/>
          <p:nvPr/>
        </p:nvSpPr>
        <p:spPr>
          <a:xfrm>
            <a:off x="0" y="10799762"/>
            <a:ext cx="1192696" cy="516834"/>
          </a:xfrm>
          <a:prstGeom prst="rect">
            <a:avLst/>
          </a:prstGeom>
          <a:solidFill>
            <a:srgbClr val="1D4694"/>
          </a:solidFill>
          <a:ln>
            <a:solidFill>
              <a:srgbClr val="1D46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54373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23936-5F8C-E6F4-D3A0-A023A0EE76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FC0786-1423-174A-D6C6-266A366F5A9C}"/>
              </a:ext>
            </a:extLst>
          </p:cNvPr>
          <p:cNvSpPr txBox="1"/>
          <p:nvPr/>
        </p:nvSpPr>
        <p:spPr>
          <a:xfrm>
            <a:off x="1709530" y="2345640"/>
            <a:ext cx="261995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1D4694"/>
                </a:solidFill>
              </a:rPr>
              <a:t>Submission and Editorial Refinement</a:t>
            </a:r>
          </a:p>
          <a:p>
            <a:r>
              <a:rPr lang="en-US" sz="6000" b="1" dirty="0">
                <a:solidFill>
                  <a:srgbClr val="1D4694"/>
                </a:solidFill>
              </a:rPr>
              <a:t>Editorial Review Process</a:t>
            </a:r>
            <a:endParaRPr lang="en-US" sz="6000" dirty="0">
              <a:solidFill>
                <a:srgbClr val="1D469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11058B-E3AC-EA57-A7A6-3FC46F232573}"/>
              </a:ext>
            </a:extLst>
          </p:cNvPr>
          <p:cNvSpPr txBox="1"/>
          <p:nvPr/>
        </p:nvSpPr>
        <p:spPr>
          <a:xfrm>
            <a:off x="1709530" y="4860982"/>
            <a:ext cx="27034435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Submitted graphical abstracts are treated as drafts.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The IDCM design team will:</a:t>
            </a:r>
          </a:p>
          <a:p>
            <a:pPr marL="1600200" lvl="2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Review for clarity and accuracy.</a:t>
            </a:r>
          </a:p>
          <a:p>
            <a:pPr marL="1600200" lvl="2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Adjust layout, fonts, and colors to match IDCM’s official design language.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The final version will be optimized for publication and indexing.</a:t>
            </a:r>
          </a:p>
          <a:p>
            <a:endParaRPr lang="en-TR" sz="4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9A817D-48CF-1903-A94D-8EB8A63081F5}"/>
              </a:ext>
            </a:extLst>
          </p:cNvPr>
          <p:cNvSpPr txBox="1"/>
          <p:nvPr/>
        </p:nvSpPr>
        <p:spPr>
          <a:xfrm>
            <a:off x="1709529" y="11547003"/>
            <a:ext cx="261995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1D4694"/>
                </a:solidFill>
              </a:rPr>
              <a:t>Style Recommendations for the PowerPoint</a:t>
            </a:r>
            <a:endParaRPr lang="en-US" sz="6000" dirty="0">
              <a:solidFill>
                <a:srgbClr val="1D4694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4DFC73-6143-65FB-6AF8-348187BE6DF9}"/>
              </a:ext>
            </a:extLst>
          </p:cNvPr>
          <p:cNvSpPr txBox="1"/>
          <p:nvPr/>
        </p:nvSpPr>
        <p:spPr>
          <a:xfrm>
            <a:off x="1709529" y="13105975"/>
            <a:ext cx="28227131" cy="6633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Background: light blue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Accent color: IDCM colors or blue palette 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Font inside the guide: Use PMN Caecilia Sans Head (or Arial substitute)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Header size: 28–32 pt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Body text size: 18–22 pt</a:t>
            </a:r>
          </a:p>
          <a:p>
            <a:pPr marL="685800" indent="-685800">
              <a:lnSpc>
                <a:spcPct val="150000"/>
              </a:lnSpc>
              <a:buClr>
                <a:srgbClr val="1D4694"/>
              </a:buClr>
              <a:buSzPct val="150000"/>
              <a:buFont typeface="Wingdings" pitchFamily="2" charset="2"/>
              <a:buChar char="§"/>
            </a:pPr>
            <a:r>
              <a:rPr lang="en-US" sz="4800" dirty="0"/>
              <a:t>Icon use: color-accented icons to highlight sections (e.g., pencil, lightbulb, palette, file)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166DE3-3624-E58C-281F-2CB683AD35CC}"/>
              </a:ext>
            </a:extLst>
          </p:cNvPr>
          <p:cNvSpPr/>
          <p:nvPr/>
        </p:nvSpPr>
        <p:spPr>
          <a:xfrm>
            <a:off x="0" y="2782963"/>
            <a:ext cx="1192696" cy="516834"/>
          </a:xfrm>
          <a:prstGeom prst="rect">
            <a:avLst/>
          </a:prstGeom>
          <a:solidFill>
            <a:srgbClr val="1D4694"/>
          </a:solidFill>
          <a:ln>
            <a:solidFill>
              <a:srgbClr val="1D46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ED4723-17FA-B986-0B95-49443BC7F746}"/>
              </a:ext>
            </a:extLst>
          </p:cNvPr>
          <p:cNvSpPr/>
          <p:nvPr/>
        </p:nvSpPr>
        <p:spPr>
          <a:xfrm>
            <a:off x="0" y="11950305"/>
            <a:ext cx="1192696" cy="516834"/>
          </a:xfrm>
          <a:prstGeom prst="rect">
            <a:avLst/>
          </a:prstGeom>
          <a:solidFill>
            <a:srgbClr val="1D4694"/>
          </a:solidFill>
          <a:ln>
            <a:solidFill>
              <a:srgbClr val="1D46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209606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0F08EFE-1DD1-397E-B1CF-FAFFC2859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7961" y="4104131"/>
            <a:ext cx="19803365" cy="133912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162FEF6-976A-2E6C-BFC8-062F5E17B257}"/>
              </a:ext>
            </a:extLst>
          </p:cNvPr>
          <p:cNvSpPr txBox="1"/>
          <p:nvPr/>
        </p:nvSpPr>
        <p:spPr>
          <a:xfrm>
            <a:off x="6297961" y="2432514"/>
            <a:ext cx="16197942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1D4694"/>
              </a:buClr>
              <a:buSzPct val="150000"/>
            </a:pPr>
            <a:r>
              <a:rPr lang="en-US" sz="3600" dirty="0">
                <a:solidFill>
                  <a:srgbClr val="1D4694"/>
                </a:solidFill>
              </a:rPr>
              <a:t>Make your graphical abstract </a:t>
            </a:r>
          </a:p>
        </p:txBody>
      </p:sp>
      <p:pic>
        <p:nvPicPr>
          <p:cNvPr id="4" name="Picture 3" descr="005.png">
            <a:extLst>
              <a:ext uri="{FF2B5EF4-FFF2-40B4-BE49-F238E27FC236}">
                <a16:creationId xmlns:a16="http://schemas.microsoft.com/office/drawing/2014/main" id="{13085F38-0E8B-934D-8EE5-5656BE9D71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5864" y="9615983"/>
            <a:ext cx="2367558" cy="23675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9E085A3-36A7-E08F-E54C-94252FB9FD09}"/>
              </a:ext>
            </a:extLst>
          </p:cNvPr>
          <p:cNvSpPr txBox="1"/>
          <p:nvPr/>
        </p:nvSpPr>
        <p:spPr>
          <a:xfrm>
            <a:off x="6297961" y="19167011"/>
            <a:ext cx="16197942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1D4694"/>
              </a:buClr>
              <a:buSzPct val="150000"/>
            </a:pPr>
            <a:r>
              <a:rPr lang="en-US" sz="3600" dirty="0">
                <a:solidFill>
                  <a:srgbClr val="1D4694"/>
                </a:solidFill>
              </a:rPr>
              <a:t>PLEASE SEND US ONLY THIS PAGE</a:t>
            </a:r>
          </a:p>
        </p:txBody>
      </p:sp>
    </p:spTree>
    <p:extLst>
      <p:ext uri="{BB962C8B-B14F-4D97-AF65-F5344CB8AC3E}">
        <p14:creationId xmlns:p14="http://schemas.microsoft.com/office/powerpoint/2010/main" val="719091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F48DB1A-AC9D-6C87-27AB-C567E7618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6826" y="4103363"/>
            <a:ext cx="19805636" cy="133927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2E953CE-AEF2-776C-AAE0-CCDEE6940587}"/>
              </a:ext>
            </a:extLst>
          </p:cNvPr>
          <p:cNvSpPr txBox="1"/>
          <p:nvPr/>
        </p:nvSpPr>
        <p:spPr>
          <a:xfrm>
            <a:off x="7199644" y="18054058"/>
            <a:ext cx="16197942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1D4694"/>
              </a:buClr>
              <a:buSzPct val="150000"/>
            </a:pPr>
            <a:r>
              <a:rPr lang="en-US" sz="3600" dirty="0">
                <a:solidFill>
                  <a:srgbClr val="1D4694"/>
                </a:solidFill>
              </a:rPr>
              <a:t>Sample graphical abstract from published articles</a:t>
            </a:r>
          </a:p>
        </p:txBody>
      </p:sp>
    </p:spTree>
    <p:extLst>
      <p:ext uri="{BB962C8B-B14F-4D97-AF65-F5344CB8AC3E}">
        <p14:creationId xmlns:p14="http://schemas.microsoft.com/office/powerpoint/2010/main" val="133237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D1E8D-61C5-99FC-B20F-C211BAAE2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FF86B14-B519-30ED-FE72-5EE56AE58B12}"/>
              </a:ext>
            </a:extLst>
          </p:cNvPr>
          <p:cNvSpPr txBox="1"/>
          <p:nvPr/>
        </p:nvSpPr>
        <p:spPr>
          <a:xfrm>
            <a:off x="6296826" y="17887988"/>
            <a:ext cx="16197942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1D4694"/>
              </a:buClr>
              <a:buSzPct val="150000"/>
            </a:pPr>
            <a:r>
              <a:rPr lang="en-US" sz="3600" dirty="0">
                <a:solidFill>
                  <a:srgbClr val="1D4694"/>
                </a:solidFill>
              </a:rPr>
              <a:t>Sample graphical abstract from published articles</a:t>
            </a:r>
          </a:p>
        </p:txBody>
      </p:sp>
      <p:pic>
        <p:nvPicPr>
          <p:cNvPr id="3" name="Picture 2" descr="A poster with a few images of people&#10;&#10;AI-generated content may be incorrect.">
            <a:extLst>
              <a:ext uri="{FF2B5EF4-FFF2-40B4-BE49-F238E27FC236}">
                <a16:creationId xmlns:a16="http://schemas.microsoft.com/office/drawing/2014/main" id="{B983FADF-6A86-A1A0-5B8B-E1DCE44F28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6826" y="4329046"/>
            <a:ext cx="19805636" cy="1294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184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6304C3-9C6C-6F95-9850-F4ACB771B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F7EECFA-2483-512C-8C7C-D2516C2C22B3}"/>
              </a:ext>
            </a:extLst>
          </p:cNvPr>
          <p:cNvSpPr txBox="1"/>
          <p:nvPr/>
        </p:nvSpPr>
        <p:spPr>
          <a:xfrm>
            <a:off x="7199644" y="16878401"/>
            <a:ext cx="16197942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1D4694"/>
              </a:buClr>
              <a:buSzPct val="150000"/>
            </a:pPr>
            <a:r>
              <a:rPr lang="en-US" sz="3600" dirty="0">
                <a:solidFill>
                  <a:srgbClr val="1D4694"/>
                </a:solidFill>
              </a:rPr>
              <a:t>Sample graphical abstract from published articles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C27DDFE-7236-2088-F617-C68990BB7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9644" y="5348220"/>
            <a:ext cx="18000000" cy="1090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804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2081</TotalTime>
  <Words>1006</Words>
  <Application>Microsoft Macintosh PowerPoint</Application>
  <PresentationFormat>Custom</PresentationFormat>
  <Paragraphs>425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Aptos</vt:lpstr>
      <vt:lpstr>Arial</vt:lpstr>
      <vt:lpstr>Open Sans Semibold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zehra pekşen</dc:creator>
  <cp:lastModifiedBy>zehra pekşen</cp:lastModifiedBy>
  <cp:revision>11</cp:revision>
  <dcterms:created xsi:type="dcterms:W3CDTF">2025-10-31T15:41:03Z</dcterms:created>
  <dcterms:modified xsi:type="dcterms:W3CDTF">2026-01-16T16:29:13Z</dcterms:modified>
</cp:coreProperties>
</file>